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263" r:id="rId2"/>
    <p:sldId id="291" r:id="rId3"/>
    <p:sldId id="298" r:id="rId4"/>
    <p:sldId id="295" r:id="rId5"/>
    <p:sldId id="294" r:id="rId6"/>
    <p:sldId id="296" r:id="rId7"/>
    <p:sldId id="297" r:id="rId8"/>
    <p:sldId id="293" r:id="rId9"/>
    <p:sldId id="292" r:id="rId10"/>
  </p:sldIdLst>
  <p:sldSz cx="6858000" cy="9907588"/>
  <p:notesSz cx="6870700" cy="1000601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5958" autoAdjust="0"/>
  </p:normalViewPr>
  <p:slideViewPr>
    <p:cSldViewPr snapToGrid="0" snapToObjects="1">
      <p:cViewPr varScale="1">
        <p:scale>
          <a:sx n="80" d="100"/>
          <a:sy n="80" d="100"/>
        </p:scale>
        <p:origin x="29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D85C35-5ECA-4190-A309-CB45699BEB27}"/>
              </a:ext>
            </a:extLst>
          </p:cNvPr>
          <p:cNvSpPr>
            <a:spLocks noGrp="1"/>
          </p:cNvSpPr>
          <p:nvPr>
            <p:ph type="hdr" sz="quarter"/>
          </p:nvPr>
        </p:nvSpPr>
        <p:spPr>
          <a:xfrm>
            <a:off x="0" y="0"/>
            <a:ext cx="2976563" cy="501650"/>
          </a:xfrm>
          <a:prstGeom prst="rect">
            <a:avLst/>
          </a:prstGeom>
        </p:spPr>
        <p:txBody>
          <a:bodyPr vert="horz" lIns="96421" tIns="48209" rIns="96421" bIns="48209" rtlCol="0"/>
          <a:lstStyle>
            <a:lvl1pPr algn="l" eaLnBrk="1" fontAlgn="auto" hangingPunct="1">
              <a:spcBef>
                <a:spcPts val="0"/>
              </a:spcBef>
              <a:spcAft>
                <a:spcPts val="0"/>
              </a:spcAft>
              <a:defRPr sz="1300">
                <a:latin typeface="+mn-lt"/>
              </a:defRPr>
            </a:lvl1pPr>
          </a:lstStyle>
          <a:p>
            <a:pPr>
              <a:defRPr/>
            </a:pPr>
            <a:endParaRPr lang="en-GB" dirty="0"/>
          </a:p>
        </p:txBody>
      </p:sp>
      <p:sp>
        <p:nvSpPr>
          <p:cNvPr id="3" name="Date Placeholder 2">
            <a:extLst>
              <a:ext uri="{FF2B5EF4-FFF2-40B4-BE49-F238E27FC236}">
                <a16:creationId xmlns:a16="http://schemas.microsoft.com/office/drawing/2014/main" id="{1DEC6E4A-92CF-4593-989A-557298B4C06A}"/>
              </a:ext>
            </a:extLst>
          </p:cNvPr>
          <p:cNvSpPr>
            <a:spLocks noGrp="1"/>
          </p:cNvSpPr>
          <p:nvPr>
            <p:ph type="dt" idx="1"/>
          </p:nvPr>
        </p:nvSpPr>
        <p:spPr>
          <a:xfrm>
            <a:off x="3892550" y="0"/>
            <a:ext cx="2976563" cy="501650"/>
          </a:xfrm>
          <a:prstGeom prst="rect">
            <a:avLst/>
          </a:prstGeom>
        </p:spPr>
        <p:txBody>
          <a:bodyPr vert="horz" lIns="96421" tIns="48209" rIns="96421" bIns="48209" rtlCol="0"/>
          <a:lstStyle>
            <a:lvl1pPr algn="r" eaLnBrk="1" fontAlgn="auto" hangingPunct="1">
              <a:spcBef>
                <a:spcPts val="0"/>
              </a:spcBef>
              <a:spcAft>
                <a:spcPts val="0"/>
              </a:spcAft>
              <a:defRPr sz="1300">
                <a:latin typeface="+mn-lt"/>
              </a:defRPr>
            </a:lvl1pPr>
          </a:lstStyle>
          <a:p>
            <a:pPr>
              <a:defRPr/>
            </a:pPr>
            <a:fld id="{50DE0215-85C7-3B41-BF0C-77B614772810}" type="datetimeFigureOut">
              <a:rPr lang="en-GB"/>
              <a:pPr>
                <a:defRPr/>
              </a:pPr>
              <a:t>17/11/2023</a:t>
            </a:fld>
            <a:endParaRPr lang="en-GB" dirty="0"/>
          </a:p>
        </p:txBody>
      </p:sp>
      <p:sp>
        <p:nvSpPr>
          <p:cNvPr id="4" name="Slide Image Placeholder 3">
            <a:extLst>
              <a:ext uri="{FF2B5EF4-FFF2-40B4-BE49-F238E27FC236}">
                <a16:creationId xmlns:a16="http://schemas.microsoft.com/office/drawing/2014/main" id="{25F7255E-FCFB-4DE5-8E26-B3E126C37762}"/>
              </a:ext>
            </a:extLst>
          </p:cNvPr>
          <p:cNvSpPr>
            <a:spLocks noGrp="1" noRot="1" noChangeAspect="1"/>
          </p:cNvSpPr>
          <p:nvPr>
            <p:ph type="sldImg" idx="2"/>
          </p:nvPr>
        </p:nvSpPr>
        <p:spPr>
          <a:xfrm>
            <a:off x="2266950" y="1250950"/>
            <a:ext cx="2336800" cy="3376613"/>
          </a:xfrm>
          <a:prstGeom prst="rect">
            <a:avLst/>
          </a:prstGeom>
          <a:noFill/>
          <a:ln w="12700">
            <a:solidFill>
              <a:prstClr val="black"/>
            </a:solidFill>
          </a:ln>
        </p:spPr>
        <p:txBody>
          <a:bodyPr vert="horz" lIns="96421" tIns="48209" rIns="96421" bIns="48209" rtlCol="0" anchor="ctr"/>
          <a:lstStyle/>
          <a:p>
            <a:pPr lvl="0"/>
            <a:endParaRPr lang="en-GB" noProof="0" dirty="0"/>
          </a:p>
        </p:txBody>
      </p:sp>
      <p:sp>
        <p:nvSpPr>
          <p:cNvPr id="5" name="Notes Placeholder 4">
            <a:extLst>
              <a:ext uri="{FF2B5EF4-FFF2-40B4-BE49-F238E27FC236}">
                <a16:creationId xmlns:a16="http://schemas.microsoft.com/office/drawing/2014/main" id="{99E2C389-52D2-4860-AF67-05812E8A43A2}"/>
              </a:ext>
            </a:extLst>
          </p:cNvPr>
          <p:cNvSpPr>
            <a:spLocks noGrp="1"/>
          </p:cNvSpPr>
          <p:nvPr>
            <p:ph type="body" sz="quarter" idx="3"/>
          </p:nvPr>
        </p:nvSpPr>
        <p:spPr>
          <a:xfrm>
            <a:off x="687388" y="4814888"/>
            <a:ext cx="5495925" cy="3940175"/>
          </a:xfrm>
          <a:prstGeom prst="rect">
            <a:avLst/>
          </a:prstGeom>
        </p:spPr>
        <p:txBody>
          <a:bodyPr vert="horz" lIns="96421" tIns="48209" rIns="96421" bIns="4820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78EB1F4-19EA-482F-8225-065CADB39D4D}"/>
              </a:ext>
            </a:extLst>
          </p:cNvPr>
          <p:cNvSpPr>
            <a:spLocks noGrp="1"/>
          </p:cNvSpPr>
          <p:nvPr>
            <p:ph type="ftr" sz="quarter" idx="4"/>
          </p:nvPr>
        </p:nvSpPr>
        <p:spPr>
          <a:xfrm>
            <a:off x="0" y="9504363"/>
            <a:ext cx="2976563" cy="501650"/>
          </a:xfrm>
          <a:prstGeom prst="rect">
            <a:avLst/>
          </a:prstGeom>
        </p:spPr>
        <p:txBody>
          <a:bodyPr vert="horz" lIns="96421" tIns="48209" rIns="96421" bIns="48209" rtlCol="0" anchor="b"/>
          <a:lstStyle>
            <a:lvl1pPr algn="l" eaLnBrk="1" fontAlgn="auto" hangingPunct="1">
              <a:spcBef>
                <a:spcPts val="0"/>
              </a:spcBef>
              <a:spcAft>
                <a:spcPts val="0"/>
              </a:spcAft>
              <a:defRPr sz="1300">
                <a:latin typeface="+mn-lt"/>
              </a:defRPr>
            </a:lvl1pPr>
          </a:lstStyle>
          <a:p>
            <a:pPr>
              <a:defRPr/>
            </a:pPr>
            <a:endParaRPr lang="en-GB" dirty="0"/>
          </a:p>
        </p:txBody>
      </p:sp>
      <p:sp>
        <p:nvSpPr>
          <p:cNvPr id="7" name="Slide Number Placeholder 6">
            <a:extLst>
              <a:ext uri="{FF2B5EF4-FFF2-40B4-BE49-F238E27FC236}">
                <a16:creationId xmlns:a16="http://schemas.microsoft.com/office/drawing/2014/main" id="{CE557F72-FA10-43B2-B8DC-819C3E3572FE}"/>
              </a:ext>
            </a:extLst>
          </p:cNvPr>
          <p:cNvSpPr>
            <a:spLocks noGrp="1"/>
          </p:cNvSpPr>
          <p:nvPr>
            <p:ph type="sldNum" sz="quarter" idx="5"/>
          </p:nvPr>
        </p:nvSpPr>
        <p:spPr>
          <a:xfrm>
            <a:off x="3892550" y="9504363"/>
            <a:ext cx="2976563" cy="501650"/>
          </a:xfrm>
          <a:prstGeom prst="rect">
            <a:avLst/>
          </a:prstGeom>
        </p:spPr>
        <p:txBody>
          <a:bodyPr vert="horz" wrap="square" lIns="96421" tIns="48209" rIns="96421" bIns="48209" numCol="1" anchor="b" anchorCtr="0" compatLnSpc="1">
            <a:prstTxWarp prst="textNoShape">
              <a:avLst/>
            </a:prstTxWarp>
          </a:bodyPr>
          <a:lstStyle>
            <a:lvl1pPr algn="r" eaLnBrk="1" hangingPunct="1">
              <a:defRPr sz="1300"/>
            </a:lvl1pPr>
          </a:lstStyle>
          <a:p>
            <a:fld id="{9B5CD7B1-207B-C243-A5E9-A1FBB34CF452}" type="slidenum">
              <a:rPr lang="en-GB" altLang="en-US"/>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Text&#10;&#10;Description automatically generated with low confidence">
            <a:extLst>
              <a:ext uri="{FF2B5EF4-FFF2-40B4-BE49-F238E27FC236}">
                <a16:creationId xmlns:a16="http://schemas.microsoft.com/office/drawing/2014/main" id="{B0502183-142B-3F88-9F6A-EFDA0CA7FF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7900" y="2668588"/>
            <a:ext cx="490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4FF84E5-A674-58EB-F886-7D8AEA9D3179}"/>
              </a:ext>
            </a:extLst>
          </p:cNvPr>
          <p:cNvSpPr txBox="1">
            <a:spLocks noChangeArrowheads="1"/>
          </p:cNvSpPr>
          <p:nvPr userDrawn="1"/>
        </p:nvSpPr>
        <p:spPr bwMode="auto">
          <a:xfrm>
            <a:off x="1427163" y="5422900"/>
            <a:ext cx="400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a:solidFill>
                  <a:schemeClr val="bg1"/>
                </a:solidFill>
                <a:latin typeface="Arial Black" panose="020B0A04020102020204" pitchFamily="34" charset="0"/>
                <a:ea typeface="Arial Black" panose="020B0A04020102020204" pitchFamily="34" charset="0"/>
                <a:cs typeface="Arial Black" panose="020B0A04020102020204" pitchFamily="34" charset="0"/>
              </a:rPr>
              <a:t>NEWSLETTER</a:t>
            </a:r>
          </a:p>
        </p:txBody>
      </p:sp>
      <p:pic>
        <p:nvPicPr>
          <p:cNvPr id="4" name="Picture 8" descr="Graphical user interface&#10;&#10;Description automatically generated with low confidence">
            <a:extLst>
              <a:ext uri="{FF2B5EF4-FFF2-40B4-BE49-F238E27FC236}">
                <a16:creationId xmlns:a16="http://schemas.microsoft.com/office/drawing/2014/main" id="{D471EB39-8DD3-FAD0-1200-EB39304BFAC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7888" y="1285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9">
            <a:extLst>
              <a:ext uri="{FF2B5EF4-FFF2-40B4-BE49-F238E27FC236}">
                <a16:creationId xmlns:a16="http://schemas.microsoft.com/office/drawing/2014/main" id="{6B9C886B-C174-15F5-EF13-F8016928A9F2}"/>
              </a:ext>
            </a:extLst>
          </p:cNvPr>
          <p:cNvGrpSpPr>
            <a:grpSpLocks/>
          </p:cNvGrpSpPr>
          <p:nvPr userDrawn="1"/>
        </p:nvGrpSpPr>
        <p:grpSpPr bwMode="auto">
          <a:xfrm>
            <a:off x="138113" y="128588"/>
            <a:ext cx="1020762" cy="762000"/>
            <a:chOff x="858129" y="279090"/>
            <a:chExt cx="1019908" cy="762000"/>
          </a:xfrm>
        </p:grpSpPr>
        <p:sp>
          <p:nvSpPr>
            <p:cNvPr id="6" name="Rounded Rectangle 15">
              <a:extLst>
                <a:ext uri="{FF2B5EF4-FFF2-40B4-BE49-F238E27FC236}">
                  <a16:creationId xmlns:a16="http://schemas.microsoft.com/office/drawing/2014/main" id="{D85CF050-8C04-726F-3895-8F79633D0C1D}"/>
                </a:ext>
              </a:extLst>
            </p:cNvPr>
            <p:cNvSpPr/>
            <p:nvPr/>
          </p:nvSpPr>
          <p:spPr>
            <a:xfrm>
              <a:off x="858129" y="279090"/>
              <a:ext cx="1019908" cy="762000"/>
            </a:xfrm>
            <a:prstGeom prst="roundRect">
              <a:avLst>
                <a:gd name="adj" fmla="val 19825"/>
              </a:avLst>
            </a:prstGeom>
            <a:solidFill>
              <a:schemeClr val="bg1"/>
            </a:solidFill>
            <a:ln w="25400">
              <a:solidFill>
                <a:srgbClr val="910E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11" descr="A picture containing text, sign, outdoor&#10;&#10;Description automatically generated">
              <a:extLst>
                <a:ext uri="{FF2B5EF4-FFF2-40B4-BE49-F238E27FC236}">
                  <a16:creationId xmlns:a16="http://schemas.microsoft.com/office/drawing/2014/main" id="{5B19D106-E662-5B03-5E9C-294935590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60" y="377362"/>
              <a:ext cx="907223" cy="5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Placeholder 29">
            <a:extLst>
              <a:ext uri="{FF2B5EF4-FFF2-40B4-BE49-F238E27FC236}">
                <a16:creationId xmlns:a16="http://schemas.microsoft.com/office/drawing/2014/main" id="{6905FCF7-5126-A240-BBAA-C8155FFEB109}"/>
              </a:ext>
            </a:extLst>
          </p:cNvPr>
          <p:cNvSpPr>
            <a:spLocks noGrp="1"/>
          </p:cNvSpPr>
          <p:nvPr>
            <p:ph type="body" sz="quarter" idx="12"/>
          </p:nvPr>
        </p:nvSpPr>
        <p:spPr>
          <a:xfrm>
            <a:off x="1254589" y="5792669"/>
            <a:ext cx="4348821" cy="295275"/>
          </a:xfrm>
        </p:spPr>
        <p:txBody>
          <a:bodyPr>
            <a:noAutofit/>
          </a:bodyPr>
          <a:lstStyle>
            <a:lvl1pPr marL="0" indent="0" algn="ctr">
              <a:buNone/>
              <a:defRPr lang="en-GB" sz="1400" b="1" kern="1200" dirty="0" smtClean="0">
                <a:solidFill>
                  <a:schemeClr val="bg1"/>
                </a:solidFill>
                <a:latin typeface="Arial" panose="020B0604020202020204" pitchFamily="34" charset="0"/>
                <a:ea typeface="+mn-ea"/>
                <a:cs typeface="Arial" panose="020B0604020202020204" pitchFamily="34" charset="0"/>
              </a:defRPr>
            </a:lvl1pPr>
            <a:lvl2pPr marL="342900" indent="0">
              <a:buNone/>
              <a:defRPr lang="en-GB" sz="1400" b="1" kern="1200" dirty="0" smtClean="0">
                <a:solidFill>
                  <a:schemeClr val="bg1"/>
                </a:solidFill>
                <a:latin typeface="Arial" panose="020B0604020202020204" pitchFamily="34" charset="0"/>
                <a:ea typeface="+mn-ea"/>
                <a:cs typeface="Arial" panose="020B0604020202020204" pitchFamily="34" charset="0"/>
              </a:defRPr>
            </a:lvl2pPr>
            <a:lvl3pPr marL="685800" indent="0">
              <a:buNone/>
              <a:defRPr lang="en-GB" sz="1400" b="1" kern="1200" dirty="0" smtClean="0">
                <a:solidFill>
                  <a:schemeClr val="bg1"/>
                </a:solidFill>
                <a:latin typeface="Arial" panose="020B0604020202020204" pitchFamily="34" charset="0"/>
                <a:ea typeface="+mn-ea"/>
                <a:cs typeface="Arial" panose="020B0604020202020204" pitchFamily="34" charset="0"/>
              </a:defRPr>
            </a:lvl3pPr>
            <a:lvl4pPr marL="1028700" indent="0">
              <a:buNone/>
              <a:defRPr lang="en-GB" sz="1400" b="1" kern="1200" dirty="0" smtClean="0">
                <a:solidFill>
                  <a:schemeClr val="bg1"/>
                </a:solidFill>
                <a:latin typeface="Arial" panose="020B0604020202020204" pitchFamily="34" charset="0"/>
                <a:ea typeface="+mn-ea"/>
                <a:cs typeface="Arial" panose="020B0604020202020204" pitchFamily="34" charset="0"/>
              </a:defRPr>
            </a:lvl4pPr>
            <a:lvl5pPr marL="1371600" indent="0">
              <a:buNone/>
              <a:defRPr lang="en-US" sz="1400" b="1" kern="1200" dirty="0">
                <a:solidFill>
                  <a:schemeClr val="bg1"/>
                </a:solidFill>
                <a:latin typeface="Arial" panose="020B0604020202020204" pitchFamily="34" charset="0"/>
                <a:ea typeface="+mn-ea"/>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08829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0C3FF7-0B2A-2D7B-FAD8-B101DB903FC7}"/>
              </a:ext>
            </a:extLst>
          </p:cNvPr>
          <p:cNvSpPr/>
          <p:nvPr userDrawn="1"/>
        </p:nvSpPr>
        <p:spPr>
          <a:xfrm>
            <a:off x="-1588" y="1419225"/>
            <a:ext cx="6859588" cy="84867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extBox 3">
            <a:extLst>
              <a:ext uri="{FF2B5EF4-FFF2-40B4-BE49-F238E27FC236}">
                <a16:creationId xmlns:a16="http://schemas.microsoft.com/office/drawing/2014/main" id="{15CDF189-BEF1-42C4-F16F-FE463C12908A}"/>
              </a:ext>
            </a:extLst>
          </p:cNvPr>
          <p:cNvSpPr txBox="1">
            <a:spLocks noChangeArrowheads="1"/>
          </p:cNvSpPr>
          <p:nvPr userDrawn="1"/>
        </p:nvSpPr>
        <p:spPr bwMode="auto">
          <a:xfrm>
            <a:off x="1582738" y="1071563"/>
            <a:ext cx="3689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200" b="1" dirty="0">
                <a:solidFill>
                  <a:schemeClr val="bg1"/>
                </a:solidFill>
                <a:latin typeface="Arial" panose="020B0604020202020204" pitchFamily="34" charset="0"/>
                <a:cs typeface="Arial" panose="020B0604020202020204" pitchFamily="34" charset="0"/>
              </a:rPr>
              <a:t>SCHOOL NOTICE BOARD</a:t>
            </a:r>
          </a:p>
        </p:txBody>
      </p:sp>
      <p:grpSp>
        <p:nvGrpSpPr>
          <p:cNvPr id="5" name="Group 8">
            <a:extLst>
              <a:ext uri="{FF2B5EF4-FFF2-40B4-BE49-F238E27FC236}">
                <a16:creationId xmlns:a16="http://schemas.microsoft.com/office/drawing/2014/main" id="{50FBBAD4-55FF-12DE-2062-0435E50CA946}"/>
              </a:ext>
            </a:extLst>
          </p:cNvPr>
          <p:cNvGrpSpPr>
            <a:grpSpLocks/>
          </p:cNvGrpSpPr>
          <p:nvPr userDrawn="1"/>
        </p:nvGrpSpPr>
        <p:grpSpPr bwMode="auto">
          <a:xfrm>
            <a:off x="195263" y="1544638"/>
            <a:ext cx="6464300" cy="8189912"/>
            <a:chOff x="189187" y="1592317"/>
            <a:chExt cx="6463862" cy="8315271"/>
          </a:xfrm>
        </p:grpSpPr>
        <p:sp>
          <p:nvSpPr>
            <p:cNvPr id="6" name="Snip Single Corner of Rectangle 10">
              <a:extLst>
                <a:ext uri="{FF2B5EF4-FFF2-40B4-BE49-F238E27FC236}">
                  <a16:creationId xmlns:a16="http://schemas.microsoft.com/office/drawing/2014/main" id="{87148298-D4CA-348E-FFF7-01B672B736F5}"/>
                </a:ext>
              </a:extLst>
            </p:cNvPr>
            <p:cNvSpPr/>
            <p:nvPr/>
          </p:nvSpPr>
          <p:spPr>
            <a:xfrm rot="10800000" flipH="1">
              <a:off x="189187" y="1592317"/>
              <a:ext cx="6463862" cy="8315271"/>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0B5778DB-9934-6958-325E-348C422F28B2}"/>
                </a:ext>
              </a:extLst>
            </p:cNvPr>
            <p:cNvSpPr/>
            <p:nvPr/>
          </p:nvSpPr>
          <p:spPr>
            <a:xfrm rot="5400000">
              <a:off x="6333179" y="9590868"/>
              <a:ext cx="315913" cy="314304"/>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pic>
        <p:nvPicPr>
          <p:cNvPr id="8" name="Picture 11" descr="Shape&#10;&#10;Description automatically generated with low confidence">
            <a:extLst>
              <a:ext uri="{FF2B5EF4-FFF2-40B4-BE49-F238E27FC236}">
                <a16:creationId xmlns:a16="http://schemas.microsoft.com/office/drawing/2014/main" id="{07E47D08-8C4E-D042-2FD7-8176B57678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805147">
            <a:off x="3298825" y="1484313"/>
            <a:ext cx="2381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Text&#10;&#10;Description automatically generated with low confidence">
            <a:extLst>
              <a:ext uri="{FF2B5EF4-FFF2-40B4-BE49-F238E27FC236}">
                <a16:creationId xmlns:a16="http://schemas.microsoft.com/office/drawing/2014/main" id="{1C05EFA5-00BA-A6D7-3501-552995A2516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86025" y="134938"/>
            <a:ext cx="18843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Graphical user interface&#10;&#10;Description automatically generated with low confidence">
            <a:extLst>
              <a:ext uri="{FF2B5EF4-FFF2-40B4-BE49-F238E27FC236}">
                <a16:creationId xmlns:a16="http://schemas.microsoft.com/office/drawing/2014/main" id="{B503E8B5-BEEE-94E2-C0B8-1C43D9FA2F7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57888" y="1285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4">
            <a:extLst>
              <a:ext uri="{FF2B5EF4-FFF2-40B4-BE49-F238E27FC236}">
                <a16:creationId xmlns:a16="http://schemas.microsoft.com/office/drawing/2014/main" id="{085C60D5-CF36-859B-C801-3B37B525D093}"/>
              </a:ext>
            </a:extLst>
          </p:cNvPr>
          <p:cNvGrpSpPr>
            <a:grpSpLocks/>
          </p:cNvGrpSpPr>
          <p:nvPr userDrawn="1"/>
        </p:nvGrpSpPr>
        <p:grpSpPr bwMode="auto">
          <a:xfrm>
            <a:off x="138113" y="128588"/>
            <a:ext cx="1020762" cy="762000"/>
            <a:chOff x="858129" y="279090"/>
            <a:chExt cx="1019908" cy="762000"/>
          </a:xfrm>
        </p:grpSpPr>
        <p:sp>
          <p:nvSpPr>
            <p:cNvPr id="12" name="Rounded Rectangle 27">
              <a:extLst>
                <a:ext uri="{FF2B5EF4-FFF2-40B4-BE49-F238E27FC236}">
                  <a16:creationId xmlns:a16="http://schemas.microsoft.com/office/drawing/2014/main" id="{197468EF-B251-9F87-4B5C-F0DE107DABA7}"/>
                </a:ext>
              </a:extLst>
            </p:cNvPr>
            <p:cNvSpPr/>
            <p:nvPr/>
          </p:nvSpPr>
          <p:spPr>
            <a:xfrm>
              <a:off x="858129" y="279090"/>
              <a:ext cx="1019908" cy="762000"/>
            </a:xfrm>
            <a:prstGeom prst="roundRect">
              <a:avLst>
                <a:gd name="adj" fmla="val 19825"/>
              </a:avLst>
            </a:prstGeom>
            <a:solidFill>
              <a:schemeClr val="bg1"/>
            </a:solidFill>
            <a:ln w="25400">
              <a:solidFill>
                <a:srgbClr val="910E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3" name="Picture 16" descr="A picture containing text, sign, outdoor&#10;&#10;Description automatically generated">
              <a:extLst>
                <a:ext uri="{FF2B5EF4-FFF2-40B4-BE49-F238E27FC236}">
                  <a16:creationId xmlns:a16="http://schemas.microsoft.com/office/drawing/2014/main" id="{3E75DFB9-CD98-A2C2-25C2-471F4CDBF0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960" y="377362"/>
              <a:ext cx="907223" cy="5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icture Placeholder 2">
            <a:extLst>
              <a:ext uri="{FF2B5EF4-FFF2-40B4-BE49-F238E27FC236}">
                <a16:creationId xmlns:a16="http://schemas.microsoft.com/office/drawing/2014/main" id="{A0249043-8E6F-2644-8798-CA5BD1990F45}"/>
              </a:ext>
            </a:extLst>
          </p:cNvPr>
          <p:cNvSpPr>
            <a:spLocks noGrp="1"/>
          </p:cNvSpPr>
          <p:nvPr>
            <p:ph type="pic" sz="quarter" idx="10"/>
          </p:nvPr>
        </p:nvSpPr>
        <p:spPr>
          <a:xfrm>
            <a:off x="556082" y="1900701"/>
            <a:ext cx="5743575" cy="7629525"/>
          </a:xfrm>
        </p:spPr>
        <p:txBody>
          <a:bodyPr rtlCol="0">
            <a:normAutofit/>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270750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9022"/>
            <a:ext cx="2901255" cy="5323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9022"/>
            <a:ext cx="2915543" cy="5323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0625B802-A8FF-990B-97B3-3DB953570237}"/>
              </a:ext>
            </a:extLst>
          </p:cNvPr>
          <p:cNvSpPr>
            <a:spLocks noGrp="1"/>
          </p:cNvSpPr>
          <p:nvPr>
            <p:ph type="dt" sz="half" idx="10"/>
          </p:nvPr>
        </p:nvSpPr>
        <p:spPr/>
        <p:txBody>
          <a:bodyPr/>
          <a:lstStyle>
            <a:lvl1pPr>
              <a:defRPr/>
            </a:lvl1pPr>
          </a:lstStyle>
          <a:p>
            <a:pPr>
              <a:defRPr/>
            </a:pPr>
            <a:fld id="{96132B2B-C8BF-D447-B82D-22F91D78600E}" type="datetimeFigureOut">
              <a:rPr lang="en-US"/>
              <a:pPr>
                <a:defRPr/>
              </a:pPr>
              <a:t>11/17/2023</a:t>
            </a:fld>
            <a:endParaRPr lang="en-US" dirty="0"/>
          </a:p>
        </p:txBody>
      </p:sp>
      <p:sp>
        <p:nvSpPr>
          <p:cNvPr id="8" name="Footer Placeholder 4">
            <a:extLst>
              <a:ext uri="{FF2B5EF4-FFF2-40B4-BE49-F238E27FC236}">
                <a16:creationId xmlns:a16="http://schemas.microsoft.com/office/drawing/2014/main" id="{87732618-098C-D9EC-070B-F2E5300937A0}"/>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32B40156-6542-CC62-186E-B9308AC1754C}"/>
              </a:ext>
            </a:extLst>
          </p:cNvPr>
          <p:cNvSpPr>
            <a:spLocks noGrp="1"/>
          </p:cNvSpPr>
          <p:nvPr>
            <p:ph type="sldNum" sz="quarter" idx="12"/>
          </p:nvPr>
        </p:nvSpPr>
        <p:spPr/>
        <p:txBody>
          <a:bodyPr/>
          <a:lstStyle>
            <a:lvl1pPr>
              <a:defRPr/>
            </a:lvl1pPr>
          </a:lstStyle>
          <a:p>
            <a:fld id="{A751F58C-9DBD-4F48-B15B-BFF6C54DC687}" type="slidenum">
              <a:rPr lang="en-US" altLang="en-US"/>
              <a:pPr/>
              <a:t>‹#›</a:t>
            </a:fld>
            <a:endParaRPr lang="en-US" altLang="en-US" dirty="0"/>
          </a:p>
        </p:txBody>
      </p:sp>
    </p:spTree>
    <p:extLst>
      <p:ext uri="{BB962C8B-B14F-4D97-AF65-F5344CB8AC3E}">
        <p14:creationId xmlns:p14="http://schemas.microsoft.com/office/powerpoint/2010/main" val="132833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F622C1C-FBFC-4E82-8E8D-F989087703DA}"/>
              </a:ext>
            </a:extLst>
          </p:cNvPr>
          <p:cNvSpPr>
            <a:spLocks noGrp="1"/>
          </p:cNvSpPr>
          <p:nvPr>
            <p:ph type="dt" sz="half" idx="10"/>
          </p:nvPr>
        </p:nvSpPr>
        <p:spPr/>
        <p:txBody>
          <a:bodyPr/>
          <a:lstStyle>
            <a:lvl1pPr>
              <a:defRPr/>
            </a:lvl1pPr>
          </a:lstStyle>
          <a:p>
            <a:pPr>
              <a:defRPr/>
            </a:pPr>
            <a:fld id="{3E115414-A0EF-8948-82CC-598D721EB71F}" type="datetimeFigureOut">
              <a:rPr lang="en-US"/>
              <a:pPr>
                <a:defRPr/>
              </a:pPr>
              <a:t>11/17/2023</a:t>
            </a:fld>
            <a:endParaRPr lang="en-US" dirty="0"/>
          </a:p>
        </p:txBody>
      </p:sp>
      <p:sp>
        <p:nvSpPr>
          <p:cNvPr id="3" name="Footer Placeholder 4">
            <a:extLst>
              <a:ext uri="{FF2B5EF4-FFF2-40B4-BE49-F238E27FC236}">
                <a16:creationId xmlns:a16="http://schemas.microsoft.com/office/drawing/2014/main" id="{73FD6BAC-2ADF-E054-7119-1FE44BF1268E}"/>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33676A3D-83F2-8200-8EF1-7435FAE3DCEA}"/>
              </a:ext>
            </a:extLst>
          </p:cNvPr>
          <p:cNvSpPr>
            <a:spLocks noGrp="1"/>
          </p:cNvSpPr>
          <p:nvPr>
            <p:ph type="sldNum" sz="quarter" idx="12"/>
          </p:nvPr>
        </p:nvSpPr>
        <p:spPr/>
        <p:txBody>
          <a:bodyPr/>
          <a:lstStyle>
            <a:lvl1pPr>
              <a:defRPr/>
            </a:lvl1pPr>
          </a:lstStyle>
          <a:p>
            <a:fld id="{2EAACE81-9DA0-7D48-BA28-3768B5D7A2A1}" type="slidenum">
              <a:rPr lang="en-US" altLang="en-US"/>
              <a:pPr/>
              <a:t>‹#›</a:t>
            </a:fld>
            <a:endParaRPr lang="en-US" altLang="en-US" dirty="0"/>
          </a:p>
        </p:txBody>
      </p:sp>
    </p:spTree>
    <p:extLst>
      <p:ext uri="{BB962C8B-B14F-4D97-AF65-F5344CB8AC3E}">
        <p14:creationId xmlns:p14="http://schemas.microsoft.com/office/powerpoint/2010/main" val="110407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DCEE1B34-FDFC-9623-C648-B7937965F13E}"/>
              </a:ext>
            </a:extLst>
          </p:cNvPr>
          <p:cNvSpPr>
            <a:spLocks noGrp="1"/>
          </p:cNvSpPr>
          <p:nvPr>
            <p:ph type="dt" sz="half" idx="10"/>
          </p:nvPr>
        </p:nvSpPr>
        <p:spPr/>
        <p:txBody>
          <a:bodyPr/>
          <a:lstStyle>
            <a:lvl1pPr>
              <a:defRPr/>
            </a:lvl1pPr>
          </a:lstStyle>
          <a:p>
            <a:pPr>
              <a:defRPr/>
            </a:pPr>
            <a:fld id="{5D3FBB69-938B-454B-9919-2D2897576CB4}" type="datetimeFigureOut">
              <a:rPr lang="en-US"/>
              <a:pPr>
                <a:defRPr/>
              </a:pPr>
              <a:t>11/17/2023</a:t>
            </a:fld>
            <a:endParaRPr lang="en-US" dirty="0"/>
          </a:p>
        </p:txBody>
      </p:sp>
      <p:sp>
        <p:nvSpPr>
          <p:cNvPr id="6" name="Footer Placeholder 4">
            <a:extLst>
              <a:ext uri="{FF2B5EF4-FFF2-40B4-BE49-F238E27FC236}">
                <a16:creationId xmlns:a16="http://schemas.microsoft.com/office/drawing/2014/main" id="{45A620C1-3849-25C8-5873-BCD6F6B3199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36ED8C2-0D57-45DB-6904-661E52B30936}"/>
              </a:ext>
            </a:extLst>
          </p:cNvPr>
          <p:cNvSpPr>
            <a:spLocks noGrp="1"/>
          </p:cNvSpPr>
          <p:nvPr>
            <p:ph type="sldNum" sz="quarter" idx="12"/>
          </p:nvPr>
        </p:nvSpPr>
        <p:spPr/>
        <p:txBody>
          <a:bodyPr/>
          <a:lstStyle>
            <a:lvl1pPr>
              <a:defRPr/>
            </a:lvl1pPr>
          </a:lstStyle>
          <a:p>
            <a:fld id="{6D049557-E425-224F-86DF-1DACC8490FB9}" type="slidenum">
              <a:rPr lang="en-US" altLang="en-US"/>
              <a:pPr/>
              <a:t>‹#›</a:t>
            </a:fld>
            <a:endParaRPr lang="en-US" altLang="en-US" dirty="0"/>
          </a:p>
        </p:txBody>
      </p:sp>
    </p:spTree>
    <p:extLst>
      <p:ext uri="{BB962C8B-B14F-4D97-AF65-F5344CB8AC3E}">
        <p14:creationId xmlns:p14="http://schemas.microsoft.com/office/powerpoint/2010/main" val="2308909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511"/>
            <a:ext cx="3471863" cy="704080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dirty="0"/>
              <a:t>Click icon to add picture</a:t>
            </a:r>
            <a:endParaRPr lang="en-US" noProof="0"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F188630C-2E0E-3D03-4301-1DDAC8025CA5}"/>
              </a:ext>
            </a:extLst>
          </p:cNvPr>
          <p:cNvSpPr>
            <a:spLocks noGrp="1"/>
          </p:cNvSpPr>
          <p:nvPr>
            <p:ph type="dt" sz="half" idx="10"/>
          </p:nvPr>
        </p:nvSpPr>
        <p:spPr/>
        <p:txBody>
          <a:bodyPr/>
          <a:lstStyle>
            <a:lvl1pPr>
              <a:defRPr/>
            </a:lvl1pPr>
          </a:lstStyle>
          <a:p>
            <a:pPr>
              <a:defRPr/>
            </a:pPr>
            <a:fld id="{1389A628-3719-0249-9584-7F299CFF4FC2}" type="datetimeFigureOut">
              <a:rPr lang="en-US"/>
              <a:pPr>
                <a:defRPr/>
              </a:pPr>
              <a:t>11/17/2023</a:t>
            </a:fld>
            <a:endParaRPr lang="en-US" dirty="0"/>
          </a:p>
        </p:txBody>
      </p:sp>
      <p:sp>
        <p:nvSpPr>
          <p:cNvPr id="6" name="Footer Placeholder 4">
            <a:extLst>
              <a:ext uri="{FF2B5EF4-FFF2-40B4-BE49-F238E27FC236}">
                <a16:creationId xmlns:a16="http://schemas.microsoft.com/office/drawing/2014/main" id="{146A1C17-297F-66F9-889F-6A7250BC616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AE9FC83-B0F9-675E-36E1-C47D13D3C849}"/>
              </a:ext>
            </a:extLst>
          </p:cNvPr>
          <p:cNvSpPr>
            <a:spLocks noGrp="1"/>
          </p:cNvSpPr>
          <p:nvPr>
            <p:ph type="sldNum" sz="quarter" idx="12"/>
          </p:nvPr>
        </p:nvSpPr>
        <p:spPr/>
        <p:txBody>
          <a:bodyPr/>
          <a:lstStyle>
            <a:lvl1pPr>
              <a:defRPr/>
            </a:lvl1pPr>
          </a:lstStyle>
          <a:p>
            <a:fld id="{A6F8311E-8BFA-134D-BD3F-7F69C4C53D69}" type="slidenum">
              <a:rPr lang="en-US" altLang="en-US"/>
              <a:pPr/>
              <a:t>‹#›</a:t>
            </a:fld>
            <a:endParaRPr lang="en-US" altLang="en-US" dirty="0"/>
          </a:p>
        </p:txBody>
      </p:sp>
    </p:spTree>
    <p:extLst>
      <p:ext uri="{BB962C8B-B14F-4D97-AF65-F5344CB8AC3E}">
        <p14:creationId xmlns:p14="http://schemas.microsoft.com/office/powerpoint/2010/main" val="668859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6A334FD8-4DA7-8851-0DF8-263871FCD43A}"/>
              </a:ext>
            </a:extLst>
          </p:cNvPr>
          <p:cNvSpPr>
            <a:spLocks noGrp="1"/>
          </p:cNvSpPr>
          <p:nvPr>
            <p:ph type="dt" sz="half" idx="10"/>
          </p:nvPr>
        </p:nvSpPr>
        <p:spPr/>
        <p:txBody>
          <a:bodyPr/>
          <a:lstStyle>
            <a:lvl1pPr>
              <a:defRPr/>
            </a:lvl1pPr>
          </a:lstStyle>
          <a:p>
            <a:pPr>
              <a:defRPr/>
            </a:pPr>
            <a:fld id="{E88F8669-2B96-F446-99A7-83F0DA73ADFF}" type="datetimeFigureOut">
              <a:rPr lang="en-US"/>
              <a:pPr>
                <a:defRPr/>
              </a:pPr>
              <a:t>11/17/2023</a:t>
            </a:fld>
            <a:endParaRPr lang="en-US" dirty="0"/>
          </a:p>
        </p:txBody>
      </p:sp>
      <p:sp>
        <p:nvSpPr>
          <p:cNvPr id="5" name="Footer Placeholder 4">
            <a:extLst>
              <a:ext uri="{FF2B5EF4-FFF2-40B4-BE49-F238E27FC236}">
                <a16:creationId xmlns:a16="http://schemas.microsoft.com/office/drawing/2014/main" id="{8DCB270C-F703-3B0C-BE8B-44F3D668F89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839CF0D-2F1F-853F-1335-59FFB6716617}"/>
              </a:ext>
            </a:extLst>
          </p:cNvPr>
          <p:cNvSpPr>
            <a:spLocks noGrp="1"/>
          </p:cNvSpPr>
          <p:nvPr>
            <p:ph type="sldNum" sz="quarter" idx="12"/>
          </p:nvPr>
        </p:nvSpPr>
        <p:spPr/>
        <p:txBody>
          <a:bodyPr/>
          <a:lstStyle>
            <a:lvl1pPr>
              <a:defRPr/>
            </a:lvl1pPr>
          </a:lstStyle>
          <a:p>
            <a:fld id="{570C09CA-5280-6B45-BEC0-EED5675CB01C}" type="slidenum">
              <a:rPr lang="en-US" altLang="en-US"/>
              <a:pPr/>
              <a:t>‹#›</a:t>
            </a:fld>
            <a:endParaRPr lang="en-US" altLang="en-US" dirty="0"/>
          </a:p>
        </p:txBody>
      </p:sp>
    </p:spTree>
    <p:extLst>
      <p:ext uri="{BB962C8B-B14F-4D97-AF65-F5344CB8AC3E}">
        <p14:creationId xmlns:p14="http://schemas.microsoft.com/office/powerpoint/2010/main" val="399291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096E4C76-867D-2EEF-7324-36697CC3E5A1}"/>
              </a:ext>
            </a:extLst>
          </p:cNvPr>
          <p:cNvSpPr>
            <a:spLocks noGrp="1"/>
          </p:cNvSpPr>
          <p:nvPr>
            <p:ph type="dt" sz="half" idx="10"/>
          </p:nvPr>
        </p:nvSpPr>
        <p:spPr/>
        <p:txBody>
          <a:bodyPr/>
          <a:lstStyle>
            <a:lvl1pPr>
              <a:defRPr/>
            </a:lvl1pPr>
          </a:lstStyle>
          <a:p>
            <a:pPr>
              <a:defRPr/>
            </a:pPr>
            <a:fld id="{DC711AC3-AB8A-7E42-B462-AD622F4FEEE6}" type="datetimeFigureOut">
              <a:rPr lang="en-US"/>
              <a:pPr>
                <a:defRPr/>
              </a:pPr>
              <a:t>11/17/2023</a:t>
            </a:fld>
            <a:endParaRPr lang="en-US" dirty="0"/>
          </a:p>
        </p:txBody>
      </p:sp>
      <p:sp>
        <p:nvSpPr>
          <p:cNvPr id="5" name="Footer Placeholder 4">
            <a:extLst>
              <a:ext uri="{FF2B5EF4-FFF2-40B4-BE49-F238E27FC236}">
                <a16:creationId xmlns:a16="http://schemas.microsoft.com/office/drawing/2014/main" id="{388F454F-B764-DA20-F114-16485DBBF2C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EF24D04-52BB-1C65-06D3-76C34E056A0E}"/>
              </a:ext>
            </a:extLst>
          </p:cNvPr>
          <p:cNvSpPr>
            <a:spLocks noGrp="1"/>
          </p:cNvSpPr>
          <p:nvPr>
            <p:ph type="sldNum" sz="quarter" idx="12"/>
          </p:nvPr>
        </p:nvSpPr>
        <p:spPr/>
        <p:txBody>
          <a:bodyPr/>
          <a:lstStyle>
            <a:lvl1pPr>
              <a:defRPr/>
            </a:lvl1pPr>
          </a:lstStyle>
          <a:p>
            <a:fld id="{C7587918-069F-CA41-A491-1BE05CB387CC}" type="slidenum">
              <a:rPr lang="en-US" altLang="en-US"/>
              <a:pPr/>
              <a:t>‹#›</a:t>
            </a:fld>
            <a:endParaRPr lang="en-US" altLang="en-US" dirty="0"/>
          </a:p>
        </p:txBody>
      </p:sp>
    </p:spTree>
    <p:extLst>
      <p:ext uri="{BB962C8B-B14F-4D97-AF65-F5344CB8AC3E}">
        <p14:creationId xmlns:p14="http://schemas.microsoft.com/office/powerpoint/2010/main" val="257438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A5FCE0-EE7A-6330-F9EC-7577136ED4A3}"/>
              </a:ext>
            </a:extLst>
          </p:cNvPr>
          <p:cNvSpPr/>
          <p:nvPr userDrawn="1"/>
        </p:nvSpPr>
        <p:spPr>
          <a:xfrm>
            <a:off x="-1588" y="1362075"/>
            <a:ext cx="6859588" cy="6416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7" descr="Text&#10;&#10;Description automatically generated with low confidence">
            <a:extLst>
              <a:ext uri="{FF2B5EF4-FFF2-40B4-BE49-F238E27FC236}">
                <a16:creationId xmlns:a16="http://schemas.microsoft.com/office/drawing/2014/main" id="{E073DACF-25F4-7706-A9E8-E8BAC48986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6025" y="134938"/>
            <a:ext cx="18843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
            <a:extLst>
              <a:ext uri="{FF2B5EF4-FFF2-40B4-BE49-F238E27FC236}">
                <a16:creationId xmlns:a16="http://schemas.microsoft.com/office/drawing/2014/main" id="{9D499BC4-5FE4-C026-5DFF-CED336A083B1}"/>
              </a:ext>
            </a:extLst>
          </p:cNvPr>
          <p:cNvGrpSpPr>
            <a:grpSpLocks/>
          </p:cNvGrpSpPr>
          <p:nvPr userDrawn="1"/>
        </p:nvGrpSpPr>
        <p:grpSpPr bwMode="auto">
          <a:xfrm>
            <a:off x="-1588" y="1544638"/>
            <a:ext cx="6054726" cy="3940175"/>
            <a:chOff x="678272" y="1592315"/>
            <a:chExt cx="5974777" cy="8315278"/>
          </a:xfrm>
        </p:grpSpPr>
        <p:sp>
          <p:nvSpPr>
            <p:cNvPr id="5" name="Snip Single Corner of Rectangle 10">
              <a:extLst>
                <a:ext uri="{FF2B5EF4-FFF2-40B4-BE49-F238E27FC236}">
                  <a16:creationId xmlns:a16="http://schemas.microsoft.com/office/drawing/2014/main" id="{2195CFBC-05F1-7201-3C90-27A38C2191A9}"/>
                </a:ext>
              </a:extLst>
            </p:cNvPr>
            <p:cNvSpPr/>
            <p:nvPr/>
          </p:nvSpPr>
          <p:spPr>
            <a:xfrm rot="10800000" flipH="1">
              <a:off x="678272" y="1592315"/>
              <a:ext cx="5974777" cy="8315278"/>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a:extLst>
                <a:ext uri="{FF2B5EF4-FFF2-40B4-BE49-F238E27FC236}">
                  <a16:creationId xmlns:a16="http://schemas.microsoft.com/office/drawing/2014/main" id="{793A2555-1A5C-8702-3FEC-C931D41EA830}"/>
                </a:ext>
              </a:extLst>
            </p:cNvPr>
            <p:cNvSpPr/>
            <p:nvPr/>
          </p:nvSpPr>
          <p:spPr>
            <a:xfrm rot="5400000">
              <a:off x="6357608" y="9612152"/>
              <a:ext cx="415429" cy="175452"/>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7" name="TextBox 6">
            <a:extLst>
              <a:ext uri="{FF2B5EF4-FFF2-40B4-BE49-F238E27FC236}">
                <a16:creationId xmlns:a16="http://schemas.microsoft.com/office/drawing/2014/main" id="{81366AD0-4EB8-6D2C-8AAD-D4352DA50EE1}"/>
              </a:ext>
            </a:extLst>
          </p:cNvPr>
          <p:cNvSpPr txBox="1">
            <a:spLocks noChangeArrowheads="1"/>
          </p:cNvSpPr>
          <p:nvPr userDrawn="1"/>
        </p:nvSpPr>
        <p:spPr bwMode="auto">
          <a:xfrm rot="21203136">
            <a:off x="4156075" y="4624388"/>
            <a:ext cx="2379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dirty="0">
                <a:latin typeface="Brush Script MT" panose="03060802040406070304" pitchFamily="66" charset="0"/>
                <a:ea typeface="Brush Script MT" panose="03060802040406070304" pitchFamily="66" charset="0"/>
                <a:cs typeface="Brush Script MT" panose="03060802040406070304" pitchFamily="66" charset="0"/>
              </a:rPr>
              <a:t>Mrs Smith</a:t>
            </a:r>
          </a:p>
        </p:txBody>
      </p:sp>
      <p:sp>
        <p:nvSpPr>
          <p:cNvPr id="8" name="Oval 7">
            <a:extLst>
              <a:ext uri="{FF2B5EF4-FFF2-40B4-BE49-F238E27FC236}">
                <a16:creationId xmlns:a16="http://schemas.microsoft.com/office/drawing/2014/main" id="{B6F6F222-854C-6566-F247-64B7269760BC}"/>
              </a:ext>
            </a:extLst>
          </p:cNvPr>
          <p:cNvSpPr/>
          <p:nvPr userDrawn="1"/>
        </p:nvSpPr>
        <p:spPr>
          <a:xfrm>
            <a:off x="-596900" y="4668838"/>
            <a:ext cx="2498725" cy="2444750"/>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38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13" descr="Icon&#10;&#10;Description automatically generated">
            <a:extLst>
              <a:ext uri="{FF2B5EF4-FFF2-40B4-BE49-F238E27FC236}">
                <a16:creationId xmlns:a16="http://schemas.microsoft.com/office/drawing/2014/main" id="{062D203A-95F8-65FF-996D-8ED99BF3211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850" y="7899400"/>
            <a:ext cx="4587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718257B-F933-885C-439E-C0A00BF0A829}"/>
              </a:ext>
            </a:extLst>
          </p:cNvPr>
          <p:cNvSpPr txBox="1">
            <a:spLocks noChangeArrowheads="1"/>
          </p:cNvSpPr>
          <p:nvPr userDrawn="1"/>
        </p:nvSpPr>
        <p:spPr bwMode="auto">
          <a:xfrm>
            <a:off x="528638" y="7945438"/>
            <a:ext cx="1782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b="1" dirty="0">
                <a:solidFill>
                  <a:schemeClr val="bg1"/>
                </a:solidFill>
                <a:latin typeface="Arial" panose="020B0604020202020204" pitchFamily="34" charset="0"/>
                <a:cs typeface="Arial" panose="020B0604020202020204" pitchFamily="34" charset="0"/>
              </a:rPr>
              <a:t>DIARY DATES</a:t>
            </a:r>
          </a:p>
        </p:txBody>
      </p:sp>
      <p:sp>
        <p:nvSpPr>
          <p:cNvPr id="11" name="Oval 10">
            <a:extLst>
              <a:ext uri="{FF2B5EF4-FFF2-40B4-BE49-F238E27FC236}">
                <a16:creationId xmlns:a16="http://schemas.microsoft.com/office/drawing/2014/main" id="{9A6B392F-FDD5-64A8-64BB-AE1805FAAAB9}"/>
              </a:ext>
            </a:extLst>
          </p:cNvPr>
          <p:cNvSpPr>
            <a:spLocks/>
          </p:cNvSpPr>
          <p:nvPr userDrawn="1"/>
        </p:nvSpPr>
        <p:spPr>
          <a:xfrm>
            <a:off x="5345947" y="1030635"/>
            <a:ext cx="1853615" cy="1814773"/>
          </a:xfrm>
          <a:prstGeom prst="ellipse">
            <a:avLst/>
          </a:prstGeom>
          <a:blipFill>
            <a:blip r:embed="rId5" cstate="email">
              <a:extLst>
                <a:ext uri="{28A0092B-C50C-407E-A947-70E740481C1C}">
                  <a14:useLocalDpi xmlns:a14="http://schemas.microsoft.com/office/drawing/2010/main"/>
                </a:ext>
              </a:extLst>
            </a:blip>
            <a:srcRect/>
            <a:stretch>
              <a:fillRect r="13836"/>
            </a:stretch>
          </a:blipFill>
          <a:ln w="1238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TextBox 11">
            <a:extLst>
              <a:ext uri="{FF2B5EF4-FFF2-40B4-BE49-F238E27FC236}">
                <a16:creationId xmlns:a16="http://schemas.microsoft.com/office/drawing/2014/main" id="{776FBE8F-37D3-8FBC-504F-C2076D1A3884}"/>
              </a:ext>
            </a:extLst>
          </p:cNvPr>
          <p:cNvSpPr txBox="1">
            <a:spLocks noChangeArrowheads="1"/>
          </p:cNvSpPr>
          <p:nvPr userDrawn="1"/>
        </p:nvSpPr>
        <p:spPr bwMode="auto">
          <a:xfrm>
            <a:off x="1582738" y="1041400"/>
            <a:ext cx="1246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200" b="1" dirty="0">
                <a:solidFill>
                  <a:schemeClr val="bg1"/>
                </a:solidFill>
                <a:latin typeface="Arial" panose="020B0604020202020204" pitchFamily="34" charset="0"/>
                <a:cs typeface="Arial" panose="020B0604020202020204" pitchFamily="34" charset="0"/>
              </a:rPr>
              <a:t>NEWSLETTER</a:t>
            </a:r>
          </a:p>
        </p:txBody>
      </p:sp>
      <p:pic>
        <p:nvPicPr>
          <p:cNvPr id="13" name="Picture 17" descr="Graphical user interface&#10;&#10;Description automatically generated with low confidence">
            <a:extLst>
              <a:ext uri="{FF2B5EF4-FFF2-40B4-BE49-F238E27FC236}">
                <a16:creationId xmlns:a16="http://schemas.microsoft.com/office/drawing/2014/main" id="{1D2310A6-C742-E38E-28B7-7174F31EF8F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57888" y="1285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8">
            <a:extLst>
              <a:ext uri="{FF2B5EF4-FFF2-40B4-BE49-F238E27FC236}">
                <a16:creationId xmlns:a16="http://schemas.microsoft.com/office/drawing/2014/main" id="{447B0A7D-F1E4-7C14-722A-5D2C968D7A47}"/>
              </a:ext>
            </a:extLst>
          </p:cNvPr>
          <p:cNvGrpSpPr>
            <a:grpSpLocks/>
          </p:cNvGrpSpPr>
          <p:nvPr userDrawn="1"/>
        </p:nvGrpSpPr>
        <p:grpSpPr bwMode="auto">
          <a:xfrm>
            <a:off x="138113" y="128588"/>
            <a:ext cx="1020762" cy="762000"/>
            <a:chOff x="858129" y="279090"/>
            <a:chExt cx="1019908" cy="762000"/>
          </a:xfrm>
        </p:grpSpPr>
        <p:sp>
          <p:nvSpPr>
            <p:cNvPr id="15" name="Rounded Rectangle 65">
              <a:extLst>
                <a:ext uri="{FF2B5EF4-FFF2-40B4-BE49-F238E27FC236}">
                  <a16:creationId xmlns:a16="http://schemas.microsoft.com/office/drawing/2014/main" id="{BA02C722-8701-7C09-CED6-F1F0DBB0B1CD}"/>
                </a:ext>
              </a:extLst>
            </p:cNvPr>
            <p:cNvSpPr/>
            <p:nvPr/>
          </p:nvSpPr>
          <p:spPr>
            <a:xfrm>
              <a:off x="858129" y="279090"/>
              <a:ext cx="1019908" cy="762000"/>
            </a:xfrm>
            <a:prstGeom prst="roundRect">
              <a:avLst>
                <a:gd name="adj" fmla="val 19825"/>
              </a:avLst>
            </a:prstGeom>
            <a:solidFill>
              <a:schemeClr val="bg1"/>
            </a:solidFill>
            <a:ln w="25400">
              <a:solidFill>
                <a:srgbClr val="910E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6" name="Picture 20" descr="A picture containing text, sign, outdoor&#10;&#10;Description automatically generated">
              <a:extLst>
                <a:ext uri="{FF2B5EF4-FFF2-40B4-BE49-F238E27FC236}">
                  <a16:creationId xmlns:a16="http://schemas.microsoft.com/office/drawing/2014/main" id="{F7A25EE7-EA36-A61A-3679-8D34FAA806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960" y="377362"/>
              <a:ext cx="907223" cy="5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Placeholder 25">
            <a:extLst>
              <a:ext uri="{FF2B5EF4-FFF2-40B4-BE49-F238E27FC236}">
                <a16:creationId xmlns:a16="http://schemas.microsoft.com/office/drawing/2014/main" id="{836432F2-B7BE-2049-9086-D58BFEA9EE0C}"/>
              </a:ext>
            </a:extLst>
          </p:cNvPr>
          <p:cNvSpPr>
            <a:spLocks noGrp="1"/>
          </p:cNvSpPr>
          <p:nvPr>
            <p:ph type="body" sz="quarter" idx="10"/>
          </p:nvPr>
        </p:nvSpPr>
        <p:spPr>
          <a:xfrm>
            <a:off x="299545" y="1811338"/>
            <a:ext cx="5006638" cy="2677740"/>
          </a:xfrm>
        </p:spPr>
        <p:txBody>
          <a:bodyPr/>
          <a:lstStyle>
            <a:lvl1pPr marL="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8" name="Text Placeholder 27">
            <a:extLst>
              <a:ext uri="{FF2B5EF4-FFF2-40B4-BE49-F238E27FC236}">
                <a16:creationId xmlns:a16="http://schemas.microsoft.com/office/drawing/2014/main" id="{5916FA3E-5626-D049-856D-0B3B204C1465}"/>
              </a:ext>
            </a:extLst>
          </p:cNvPr>
          <p:cNvSpPr>
            <a:spLocks noGrp="1"/>
          </p:cNvSpPr>
          <p:nvPr>
            <p:ph type="body" sz="quarter" idx="11"/>
          </p:nvPr>
        </p:nvSpPr>
        <p:spPr>
          <a:xfrm>
            <a:off x="1901158" y="5964238"/>
            <a:ext cx="4758405" cy="1595278"/>
          </a:xfrm>
        </p:spPr>
        <p:txBody>
          <a:bodyPr>
            <a:noAutofit/>
          </a:bodyPr>
          <a:lstStyle>
            <a:lvl1pPr marL="0" indent="0">
              <a:buNone/>
              <a:defRPr lang="en-GB" sz="1400" b="1" kern="1200" dirty="0" smtClean="0">
                <a:solidFill>
                  <a:schemeClr val="bg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bg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bg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bg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bg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30" name="Text Placeholder 29">
            <a:extLst>
              <a:ext uri="{FF2B5EF4-FFF2-40B4-BE49-F238E27FC236}">
                <a16:creationId xmlns:a16="http://schemas.microsoft.com/office/drawing/2014/main" id="{DE2D4FA6-749F-3542-B0C1-3098AD4FAC87}"/>
              </a:ext>
            </a:extLst>
          </p:cNvPr>
          <p:cNvSpPr>
            <a:spLocks noGrp="1"/>
          </p:cNvSpPr>
          <p:nvPr>
            <p:ph type="body" sz="quarter" idx="12"/>
          </p:nvPr>
        </p:nvSpPr>
        <p:spPr>
          <a:xfrm>
            <a:off x="1901159" y="5563179"/>
            <a:ext cx="4758404" cy="295275"/>
          </a:xfrm>
        </p:spPr>
        <p:txBody>
          <a:bodyPr>
            <a:noAutofit/>
          </a:bodyPr>
          <a:lstStyle>
            <a:lvl1pPr marL="0" indent="0" algn="ctr">
              <a:buNone/>
              <a:defRPr lang="en-GB" sz="1400" b="1" kern="1200" dirty="0" smtClean="0">
                <a:solidFill>
                  <a:schemeClr val="bg1"/>
                </a:solidFill>
                <a:latin typeface="Arial" panose="020B0604020202020204" pitchFamily="34" charset="0"/>
                <a:ea typeface="+mn-ea"/>
                <a:cs typeface="Arial" panose="020B0604020202020204" pitchFamily="34" charset="0"/>
              </a:defRPr>
            </a:lvl1pPr>
            <a:lvl2pPr marL="342900" indent="0">
              <a:buNone/>
              <a:defRPr lang="en-GB" sz="1400" b="1" kern="1200" dirty="0" smtClean="0">
                <a:solidFill>
                  <a:schemeClr val="bg1"/>
                </a:solidFill>
                <a:latin typeface="Arial" panose="020B0604020202020204" pitchFamily="34" charset="0"/>
                <a:ea typeface="+mn-ea"/>
                <a:cs typeface="Arial" panose="020B0604020202020204" pitchFamily="34" charset="0"/>
              </a:defRPr>
            </a:lvl2pPr>
            <a:lvl3pPr marL="685800" indent="0">
              <a:buNone/>
              <a:defRPr lang="en-GB" sz="1400" b="1" kern="1200" dirty="0" smtClean="0">
                <a:solidFill>
                  <a:schemeClr val="bg1"/>
                </a:solidFill>
                <a:latin typeface="Arial" panose="020B0604020202020204" pitchFamily="34" charset="0"/>
                <a:ea typeface="+mn-ea"/>
                <a:cs typeface="Arial" panose="020B0604020202020204" pitchFamily="34" charset="0"/>
              </a:defRPr>
            </a:lvl3pPr>
            <a:lvl4pPr marL="1028700" indent="0">
              <a:buNone/>
              <a:defRPr lang="en-GB" sz="1400" b="1" kern="1200" dirty="0" smtClean="0">
                <a:solidFill>
                  <a:schemeClr val="bg1"/>
                </a:solidFill>
                <a:latin typeface="Arial" panose="020B0604020202020204" pitchFamily="34" charset="0"/>
                <a:ea typeface="+mn-ea"/>
                <a:cs typeface="Arial" panose="020B0604020202020204" pitchFamily="34" charset="0"/>
              </a:defRPr>
            </a:lvl4pPr>
            <a:lvl5pPr marL="1371600" indent="0">
              <a:buNone/>
              <a:defRPr lang="en-US" sz="1400" b="1" kern="1200" dirty="0">
                <a:solidFill>
                  <a:schemeClr val="bg1"/>
                </a:solidFill>
                <a:latin typeface="Arial" panose="020B0604020202020204" pitchFamily="34" charset="0"/>
                <a:ea typeface="+mn-ea"/>
                <a:cs typeface="Arial" panose="020B0604020202020204" pitchFamily="34" charset="0"/>
              </a:defRPr>
            </a:lvl5pPr>
          </a:lstStyle>
          <a:p>
            <a:pPr lvl="0"/>
            <a:r>
              <a:rPr lang="en-US"/>
              <a:t>Edit Master text styles</a:t>
            </a:r>
          </a:p>
        </p:txBody>
      </p:sp>
      <p:sp>
        <p:nvSpPr>
          <p:cNvPr id="32" name="Text Placeholder 31">
            <a:extLst>
              <a:ext uri="{FF2B5EF4-FFF2-40B4-BE49-F238E27FC236}">
                <a16:creationId xmlns:a16="http://schemas.microsoft.com/office/drawing/2014/main" id="{5FAC8787-9E0A-A048-B623-4264ABDF5ABE}"/>
              </a:ext>
            </a:extLst>
          </p:cNvPr>
          <p:cNvSpPr>
            <a:spLocks noGrp="1"/>
          </p:cNvSpPr>
          <p:nvPr>
            <p:ph type="body" sz="quarter" idx="13"/>
          </p:nvPr>
        </p:nvSpPr>
        <p:spPr>
          <a:xfrm>
            <a:off x="2777385" y="1058492"/>
            <a:ext cx="1969753" cy="258532"/>
          </a:xfrm>
          <a:noFill/>
        </p:spPr>
        <p:txBody>
          <a:bodyPr anchor="ctr">
            <a:spAutoFit/>
          </a:bodyPr>
          <a:lstStyle>
            <a:lvl1pPr marL="0" indent="0">
              <a:buNone/>
              <a:defRPr lang="en-US" sz="1200" b="1"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36" name="Text Placeholder 35">
            <a:extLst>
              <a:ext uri="{FF2B5EF4-FFF2-40B4-BE49-F238E27FC236}">
                <a16:creationId xmlns:a16="http://schemas.microsoft.com/office/drawing/2014/main" id="{2AAD5E2C-AC0E-8045-AFEB-8EF69FE93E88}"/>
              </a:ext>
            </a:extLst>
          </p:cNvPr>
          <p:cNvSpPr>
            <a:spLocks noGrp="1"/>
          </p:cNvSpPr>
          <p:nvPr>
            <p:ph type="body" sz="quarter" idx="14"/>
          </p:nvPr>
        </p:nvSpPr>
        <p:spPr>
          <a:xfrm>
            <a:off x="212440" y="8409357"/>
            <a:ext cx="941239" cy="217555"/>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37" name="Text Placeholder 35">
            <a:extLst>
              <a:ext uri="{FF2B5EF4-FFF2-40B4-BE49-F238E27FC236}">
                <a16:creationId xmlns:a16="http://schemas.microsoft.com/office/drawing/2014/main" id="{CC3D157A-6F25-3B4A-9015-A7F7D9D55C1C}"/>
              </a:ext>
            </a:extLst>
          </p:cNvPr>
          <p:cNvSpPr>
            <a:spLocks noGrp="1"/>
          </p:cNvSpPr>
          <p:nvPr>
            <p:ph type="body" sz="quarter" idx="15"/>
          </p:nvPr>
        </p:nvSpPr>
        <p:spPr>
          <a:xfrm>
            <a:off x="1252277" y="8409357"/>
            <a:ext cx="2133994" cy="204789"/>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38" name="Text Placeholder 35">
            <a:extLst>
              <a:ext uri="{FF2B5EF4-FFF2-40B4-BE49-F238E27FC236}">
                <a16:creationId xmlns:a16="http://schemas.microsoft.com/office/drawing/2014/main" id="{D502E7D9-E76E-894E-A799-6EB7FD27AE20}"/>
              </a:ext>
            </a:extLst>
          </p:cNvPr>
          <p:cNvSpPr>
            <a:spLocks noGrp="1"/>
          </p:cNvSpPr>
          <p:nvPr>
            <p:ph type="body" sz="quarter" idx="16"/>
          </p:nvPr>
        </p:nvSpPr>
        <p:spPr>
          <a:xfrm>
            <a:off x="212440" y="8709869"/>
            <a:ext cx="941239" cy="217555"/>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39" name="Text Placeholder 35">
            <a:extLst>
              <a:ext uri="{FF2B5EF4-FFF2-40B4-BE49-F238E27FC236}">
                <a16:creationId xmlns:a16="http://schemas.microsoft.com/office/drawing/2014/main" id="{73BD3269-4188-7C47-BAD2-6271E709B960}"/>
              </a:ext>
            </a:extLst>
          </p:cNvPr>
          <p:cNvSpPr>
            <a:spLocks noGrp="1"/>
          </p:cNvSpPr>
          <p:nvPr>
            <p:ph type="body" sz="quarter" idx="17"/>
          </p:nvPr>
        </p:nvSpPr>
        <p:spPr>
          <a:xfrm>
            <a:off x="1252277" y="8709869"/>
            <a:ext cx="2133994" cy="204789"/>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0" name="Text Placeholder 35">
            <a:extLst>
              <a:ext uri="{FF2B5EF4-FFF2-40B4-BE49-F238E27FC236}">
                <a16:creationId xmlns:a16="http://schemas.microsoft.com/office/drawing/2014/main" id="{84745EA7-D956-094F-9A92-F25815B98F3D}"/>
              </a:ext>
            </a:extLst>
          </p:cNvPr>
          <p:cNvSpPr>
            <a:spLocks noGrp="1"/>
          </p:cNvSpPr>
          <p:nvPr>
            <p:ph type="body" sz="quarter" idx="18"/>
          </p:nvPr>
        </p:nvSpPr>
        <p:spPr>
          <a:xfrm>
            <a:off x="212440" y="9010381"/>
            <a:ext cx="941239" cy="217555"/>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1" name="Text Placeholder 35">
            <a:extLst>
              <a:ext uri="{FF2B5EF4-FFF2-40B4-BE49-F238E27FC236}">
                <a16:creationId xmlns:a16="http://schemas.microsoft.com/office/drawing/2014/main" id="{CDF05343-CCB6-8742-83B6-3B3F3E3D6577}"/>
              </a:ext>
            </a:extLst>
          </p:cNvPr>
          <p:cNvSpPr>
            <a:spLocks noGrp="1"/>
          </p:cNvSpPr>
          <p:nvPr>
            <p:ph type="body" sz="quarter" idx="19"/>
          </p:nvPr>
        </p:nvSpPr>
        <p:spPr>
          <a:xfrm>
            <a:off x="1252277" y="9010381"/>
            <a:ext cx="2133994" cy="204789"/>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2" name="Text Placeholder 35">
            <a:extLst>
              <a:ext uri="{FF2B5EF4-FFF2-40B4-BE49-F238E27FC236}">
                <a16:creationId xmlns:a16="http://schemas.microsoft.com/office/drawing/2014/main" id="{4F358FC5-609B-D643-AAB1-C19B98EC9BCE}"/>
              </a:ext>
            </a:extLst>
          </p:cNvPr>
          <p:cNvSpPr>
            <a:spLocks noGrp="1"/>
          </p:cNvSpPr>
          <p:nvPr>
            <p:ph type="body" sz="quarter" idx="20"/>
          </p:nvPr>
        </p:nvSpPr>
        <p:spPr>
          <a:xfrm>
            <a:off x="212440" y="9310893"/>
            <a:ext cx="941239" cy="217555"/>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3" name="Text Placeholder 35">
            <a:extLst>
              <a:ext uri="{FF2B5EF4-FFF2-40B4-BE49-F238E27FC236}">
                <a16:creationId xmlns:a16="http://schemas.microsoft.com/office/drawing/2014/main" id="{60CEBDBF-1E03-4D48-98CE-7CC3938F1B34}"/>
              </a:ext>
            </a:extLst>
          </p:cNvPr>
          <p:cNvSpPr>
            <a:spLocks noGrp="1"/>
          </p:cNvSpPr>
          <p:nvPr>
            <p:ph type="body" sz="quarter" idx="21"/>
          </p:nvPr>
        </p:nvSpPr>
        <p:spPr>
          <a:xfrm>
            <a:off x="1252277" y="9310893"/>
            <a:ext cx="2133994" cy="204789"/>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4" name="Text Placeholder 35">
            <a:extLst>
              <a:ext uri="{FF2B5EF4-FFF2-40B4-BE49-F238E27FC236}">
                <a16:creationId xmlns:a16="http://schemas.microsoft.com/office/drawing/2014/main" id="{3A7561AD-9633-8E4C-B4EA-49412AA0D634}"/>
              </a:ext>
            </a:extLst>
          </p:cNvPr>
          <p:cNvSpPr>
            <a:spLocks noGrp="1"/>
          </p:cNvSpPr>
          <p:nvPr>
            <p:ph type="body" sz="quarter" idx="22"/>
          </p:nvPr>
        </p:nvSpPr>
        <p:spPr>
          <a:xfrm>
            <a:off x="212042" y="9611405"/>
            <a:ext cx="941239" cy="217555"/>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5" name="Text Placeholder 35">
            <a:extLst>
              <a:ext uri="{FF2B5EF4-FFF2-40B4-BE49-F238E27FC236}">
                <a16:creationId xmlns:a16="http://schemas.microsoft.com/office/drawing/2014/main" id="{B290ECC2-2C01-2446-ABD5-9B660DB028BB}"/>
              </a:ext>
            </a:extLst>
          </p:cNvPr>
          <p:cNvSpPr>
            <a:spLocks noGrp="1"/>
          </p:cNvSpPr>
          <p:nvPr>
            <p:ph type="body" sz="quarter" idx="23"/>
          </p:nvPr>
        </p:nvSpPr>
        <p:spPr>
          <a:xfrm>
            <a:off x="1251879" y="9611405"/>
            <a:ext cx="2133994" cy="204789"/>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6" name="Text Placeholder 35">
            <a:extLst>
              <a:ext uri="{FF2B5EF4-FFF2-40B4-BE49-F238E27FC236}">
                <a16:creationId xmlns:a16="http://schemas.microsoft.com/office/drawing/2014/main" id="{E7140DDA-8C2A-0D44-BE41-245E25FE8F1F}"/>
              </a:ext>
            </a:extLst>
          </p:cNvPr>
          <p:cNvSpPr>
            <a:spLocks noGrp="1"/>
          </p:cNvSpPr>
          <p:nvPr>
            <p:ph type="body" sz="quarter" idx="24"/>
          </p:nvPr>
        </p:nvSpPr>
        <p:spPr>
          <a:xfrm>
            <a:off x="3484869" y="8409357"/>
            <a:ext cx="941239" cy="217555"/>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7" name="Text Placeholder 35">
            <a:extLst>
              <a:ext uri="{FF2B5EF4-FFF2-40B4-BE49-F238E27FC236}">
                <a16:creationId xmlns:a16="http://schemas.microsoft.com/office/drawing/2014/main" id="{E9C444A5-51F3-6D4A-A889-F75E62F618F1}"/>
              </a:ext>
            </a:extLst>
          </p:cNvPr>
          <p:cNvSpPr>
            <a:spLocks noGrp="1"/>
          </p:cNvSpPr>
          <p:nvPr>
            <p:ph type="body" sz="quarter" idx="25"/>
          </p:nvPr>
        </p:nvSpPr>
        <p:spPr>
          <a:xfrm>
            <a:off x="4524706" y="8409357"/>
            <a:ext cx="2133994" cy="204789"/>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8" name="Text Placeholder 35">
            <a:extLst>
              <a:ext uri="{FF2B5EF4-FFF2-40B4-BE49-F238E27FC236}">
                <a16:creationId xmlns:a16="http://schemas.microsoft.com/office/drawing/2014/main" id="{FF48A5C8-9696-DC4D-8AEF-6EC47CCCF558}"/>
              </a:ext>
            </a:extLst>
          </p:cNvPr>
          <p:cNvSpPr>
            <a:spLocks noGrp="1"/>
          </p:cNvSpPr>
          <p:nvPr>
            <p:ph type="body" sz="quarter" idx="26"/>
          </p:nvPr>
        </p:nvSpPr>
        <p:spPr>
          <a:xfrm>
            <a:off x="3484869" y="8709869"/>
            <a:ext cx="941239" cy="217555"/>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9" name="Text Placeholder 35">
            <a:extLst>
              <a:ext uri="{FF2B5EF4-FFF2-40B4-BE49-F238E27FC236}">
                <a16:creationId xmlns:a16="http://schemas.microsoft.com/office/drawing/2014/main" id="{10ABA7D5-BEB3-3B47-88E7-D1AA489D1C32}"/>
              </a:ext>
            </a:extLst>
          </p:cNvPr>
          <p:cNvSpPr>
            <a:spLocks noGrp="1"/>
          </p:cNvSpPr>
          <p:nvPr>
            <p:ph type="body" sz="quarter" idx="27"/>
          </p:nvPr>
        </p:nvSpPr>
        <p:spPr>
          <a:xfrm>
            <a:off x="4524706" y="8709869"/>
            <a:ext cx="2133994" cy="204789"/>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50" name="Text Placeholder 35">
            <a:extLst>
              <a:ext uri="{FF2B5EF4-FFF2-40B4-BE49-F238E27FC236}">
                <a16:creationId xmlns:a16="http://schemas.microsoft.com/office/drawing/2014/main" id="{D1AEA8B8-EFFE-DA43-8B67-2635775DAC40}"/>
              </a:ext>
            </a:extLst>
          </p:cNvPr>
          <p:cNvSpPr>
            <a:spLocks noGrp="1"/>
          </p:cNvSpPr>
          <p:nvPr>
            <p:ph type="body" sz="quarter" idx="28"/>
          </p:nvPr>
        </p:nvSpPr>
        <p:spPr>
          <a:xfrm>
            <a:off x="3484869" y="9010381"/>
            <a:ext cx="941239" cy="217555"/>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51" name="Text Placeholder 35">
            <a:extLst>
              <a:ext uri="{FF2B5EF4-FFF2-40B4-BE49-F238E27FC236}">
                <a16:creationId xmlns:a16="http://schemas.microsoft.com/office/drawing/2014/main" id="{89F64BB8-035E-0640-9C08-B225A9F05F9F}"/>
              </a:ext>
            </a:extLst>
          </p:cNvPr>
          <p:cNvSpPr>
            <a:spLocks noGrp="1"/>
          </p:cNvSpPr>
          <p:nvPr>
            <p:ph type="body" sz="quarter" idx="29"/>
          </p:nvPr>
        </p:nvSpPr>
        <p:spPr>
          <a:xfrm>
            <a:off x="4524706" y="9010381"/>
            <a:ext cx="2133994" cy="204789"/>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52" name="Text Placeholder 35">
            <a:extLst>
              <a:ext uri="{FF2B5EF4-FFF2-40B4-BE49-F238E27FC236}">
                <a16:creationId xmlns:a16="http://schemas.microsoft.com/office/drawing/2014/main" id="{6D8A8CD4-D5F4-1D46-ABCB-548CE85BAE09}"/>
              </a:ext>
            </a:extLst>
          </p:cNvPr>
          <p:cNvSpPr>
            <a:spLocks noGrp="1"/>
          </p:cNvSpPr>
          <p:nvPr>
            <p:ph type="body" sz="quarter" idx="30"/>
          </p:nvPr>
        </p:nvSpPr>
        <p:spPr>
          <a:xfrm>
            <a:off x="3484869" y="9310893"/>
            <a:ext cx="941239" cy="217555"/>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53" name="Text Placeholder 35">
            <a:extLst>
              <a:ext uri="{FF2B5EF4-FFF2-40B4-BE49-F238E27FC236}">
                <a16:creationId xmlns:a16="http://schemas.microsoft.com/office/drawing/2014/main" id="{BC9EBB57-43D3-D74B-B0B3-AA0D55D511B6}"/>
              </a:ext>
            </a:extLst>
          </p:cNvPr>
          <p:cNvSpPr>
            <a:spLocks noGrp="1"/>
          </p:cNvSpPr>
          <p:nvPr>
            <p:ph type="body" sz="quarter" idx="31"/>
          </p:nvPr>
        </p:nvSpPr>
        <p:spPr>
          <a:xfrm>
            <a:off x="4524706" y="9310893"/>
            <a:ext cx="2133994" cy="204789"/>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54" name="Text Placeholder 35">
            <a:extLst>
              <a:ext uri="{FF2B5EF4-FFF2-40B4-BE49-F238E27FC236}">
                <a16:creationId xmlns:a16="http://schemas.microsoft.com/office/drawing/2014/main" id="{26C4AB46-D558-C442-8E34-2B99DAC98309}"/>
              </a:ext>
            </a:extLst>
          </p:cNvPr>
          <p:cNvSpPr>
            <a:spLocks noGrp="1"/>
          </p:cNvSpPr>
          <p:nvPr>
            <p:ph type="body" sz="quarter" idx="32"/>
          </p:nvPr>
        </p:nvSpPr>
        <p:spPr>
          <a:xfrm>
            <a:off x="3484471" y="9611405"/>
            <a:ext cx="941239" cy="217555"/>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55" name="Text Placeholder 35">
            <a:extLst>
              <a:ext uri="{FF2B5EF4-FFF2-40B4-BE49-F238E27FC236}">
                <a16:creationId xmlns:a16="http://schemas.microsoft.com/office/drawing/2014/main" id="{F109BC8A-484B-2D4D-8C7B-636DCA0B76BA}"/>
              </a:ext>
            </a:extLst>
          </p:cNvPr>
          <p:cNvSpPr>
            <a:spLocks noGrp="1"/>
          </p:cNvSpPr>
          <p:nvPr>
            <p:ph type="body" sz="quarter" idx="33"/>
          </p:nvPr>
        </p:nvSpPr>
        <p:spPr>
          <a:xfrm>
            <a:off x="4524308" y="9611405"/>
            <a:ext cx="2133994" cy="204789"/>
          </a:xfrm>
        </p:spPr>
        <p:txBody>
          <a:bodyPr anchor="ctr">
            <a:noAutofit/>
          </a:bodyPr>
          <a:lstStyle>
            <a:lvl1pPr marL="0" indent="0">
              <a:buNone/>
              <a:defRPr lang="en-US" sz="1400" b="1" kern="1200" dirty="0" smtClean="0">
                <a:solidFill>
                  <a:schemeClr val="bg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Tree>
    <p:extLst>
      <p:ext uri="{BB962C8B-B14F-4D97-AF65-F5344CB8AC3E}">
        <p14:creationId xmlns:p14="http://schemas.microsoft.com/office/powerpoint/2010/main" val="317715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F29622-E609-E6B9-EF8C-30C73B7000F0}"/>
              </a:ext>
            </a:extLst>
          </p:cNvPr>
          <p:cNvSpPr/>
          <p:nvPr userDrawn="1"/>
        </p:nvSpPr>
        <p:spPr>
          <a:xfrm>
            <a:off x="-1588" y="1362075"/>
            <a:ext cx="6859588" cy="43465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ounded Rectangle 1">
            <a:extLst>
              <a:ext uri="{FF2B5EF4-FFF2-40B4-BE49-F238E27FC236}">
                <a16:creationId xmlns:a16="http://schemas.microsoft.com/office/drawing/2014/main" id="{2F564D13-856C-5277-9CC8-C543F75228FB}"/>
              </a:ext>
            </a:extLst>
          </p:cNvPr>
          <p:cNvSpPr/>
          <p:nvPr userDrawn="1"/>
        </p:nvSpPr>
        <p:spPr>
          <a:xfrm>
            <a:off x="2778125" y="5862638"/>
            <a:ext cx="4524375" cy="3875087"/>
          </a:xfrm>
          <a:prstGeom prst="roundRect">
            <a:avLst>
              <a:gd name="adj" fmla="val 3372"/>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8" descr="Text&#10;&#10;Description automatically generated with low confidence">
            <a:extLst>
              <a:ext uri="{FF2B5EF4-FFF2-40B4-BE49-F238E27FC236}">
                <a16:creationId xmlns:a16="http://schemas.microsoft.com/office/drawing/2014/main" id="{FAEB5A9B-0EF3-4EFB-43EC-0FA73425EA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6025" y="134938"/>
            <a:ext cx="18843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9">
            <a:extLst>
              <a:ext uri="{FF2B5EF4-FFF2-40B4-BE49-F238E27FC236}">
                <a16:creationId xmlns:a16="http://schemas.microsoft.com/office/drawing/2014/main" id="{03A4F233-4B29-980B-8D49-0A6715DCBB3F}"/>
              </a:ext>
            </a:extLst>
          </p:cNvPr>
          <p:cNvGrpSpPr>
            <a:grpSpLocks/>
          </p:cNvGrpSpPr>
          <p:nvPr userDrawn="1"/>
        </p:nvGrpSpPr>
        <p:grpSpPr bwMode="auto">
          <a:xfrm>
            <a:off x="-1588" y="1544638"/>
            <a:ext cx="6054726" cy="3940175"/>
            <a:chOff x="678272" y="1592315"/>
            <a:chExt cx="5974777" cy="8315278"/>
          </a:xfrm>
        </p:grpSpPr>
        <p:sp>
          <p:nvSpPr>
            <p:cNvPr id="6" name="Snip Single Corner of Rectangle 5">
              <a:extLst>
                <a:ext uri="{FF2B5EF4-FFF2-40B4-BE49-F238E27FC236}">
                  <a16:creationId xmlns:a16="http://schemas.microsoft.com/office/drawing/2014/main" id="{CE1E5B55-E212-5B72-FCDE-95828EA95C77}"/>
                </a:ext>
              </a:extLst>
            </p:cNvPr>
            <p:cNvSpPr/>
            <p:nvPr/>
          </p:nvSpPr>
          <p:spPr>
            <a:xfrm rot="10800000" flipH="1">
              <a:off x="678272" y="1592315"/>
              <a:ext cx="5974777" cy="8315278"/>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5A3A5FCA-1641-991A-6BB8-FEE6752CFE92}"/>
                </a:ext>
              </a:extLst>
            </p:cNvPr>
            <p:cNvSpPr/>
            <p:nvPr/>
          </p:nvSpPr>
          <p:spPr>
            <a:xfrm rot="5400000">
              <a:off x="6357608" y="9612152"/>
              <a:ext cx="415429" cy="175452"/>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8" name="TextBox 7">
            <a:extLst>
              <a:ext uri="{FF2B5EF4-FFF2-40B4-BE49-F238E27FC236}">
                <a16:creationId xmlns:a16="http://schemas.microsoft.com/office/drawing/2014/main" id="{9B149C45-3F6B-F05B-2414-5667B999FCA0}"/>
              </a:ext>
            </a:extLst>
          </p:cNvPr>
          <p:cNvSpPr txBox="1">
            <a:spLocks noChangeArrowheads="1"/>
          </p:cNvSpPr>
          <p:nvPr userDrawn="1"/>
        </p:nvSpPr>
        <p:spPr bwMode="auto">
          <a:xfrm rot="21203136">
            <a:off x="4156075" y="4624388"/>
            <a:ext cx="2379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dirty="0">
                <a:latin typeface="Brush Script MT" panose="03060802040406070304" pitchFamily="66" charset="0"/>
                <a:ea typeface="Brush Script MT" panose="03060802040406070304" pitchFamily="66" charset="0"/>
                <a:cs typeface="Brush Script MT" panose="03060802040406070304" pitchFamily="66" charset="0"/>
              </a:rPr>
              <a:t>Mrs Smith</a:t>
            </a:r>
          </a:p>
        </p:txBody>
      </p:sp>
      <p:sp>
        <p:nvSpPr>
          <p:cNvPr id="9" name="Oval 8">
            <a:extLst>
              <a:ext uri="{FF2B5EF4-FFF2-40B4-BE49-F238E27FC236}">
                <a16:creationId xmlns:a16="http://schemas.microsoft.com/office/drawing/2014/main" id="{65465CA5-28AB-F86C-DD06-5A4D896FDE3E}"/>
              </a:ext>
            </a:extLst>
          </p:cNvPr>
          <p:cNvSpPr/>
          <p:nvPr userDrawn="1"/>
        </p:nvSpPr>
        <p:spPr>
          <a:xfrm>
            <a:off x="-398463" y="4718050"/>
            <a:ext cx="2028826" cy="1987550"/>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38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9">
            <a:extLst>
              <a:ext uri="{FF2B5EF4-FFF2-40B4-BE49-F238E27FC236}">
                <a16:creationId xmlns:a16="http://schemas.microsoft.com/office/drawing/2014/main" id="{51B782F2-DF6D-50AA-D4B6-7EE2F43D6DEB}"/>
              </a:ext>
            </a:extLst>
          </p:cNvPr>
          <p:cNvSpPr txBox="1">
            <a:spLocks noChangeArrowheads="1"/>
          </p:cNvSpPr>
          <p:nvPr userDrawn="1"/>
        </p:nvSpPr>
        <p:spPr bwMode="auto">
          <a:xfrm>
            <a:off x="3524250" y="5994400"/>
            <a:ext cx="1781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b="1" dirty="0">
                <a:latin typeface="Arial" panose="020B0604020202020204" pitchFamily="34" charset="0"/>
                <a:cs typeface="Arial" panose="020B0604020202020204" pitchFamily="34" charset="0"/>
              </a:rPr>
              <a:t>DIARY DATES</a:t>
            </a:r>
          </a:p>
        </p:txBody>
      </p:sp>
      <p:sp>
        <p:nvSpPr>
          <p:cNvPr id="11" name="Oval 10">
            <a:extLst>
              <a:ext uri="{FF2B5EF4-FFF2-40B4-BE49-F238E27FC236}">
                <a16:creationId xmlns:a16="http://schemas.microsoft.com/office/drawing/2014/main" id="{EFE520DE-C6AD-9D3F-5530-C5AE3DD1A760}"/>
              </a:ext>
            </a:extLst>
          </p:cNvPr>
          <p:cNvSpPr>
            <a:spLocks/>
          </p:cNvSpPr>
          <p:nvPr userDrawn="1"/>
        </p:nvSpPr>
        <p:spPr>
          <a:xfrm>
            <a:off x="5345947" y="1030635"/>
            <a:ext cx="1853615" cy="1814773"/>
          </a:xfrm>
          <a:prstGeom prst="ellipse">
            <a:avLst/>
          </a:prstGeom>
          <a:blipFill>
            <a:blip r:embed="rId4" cstate="email">
              <a:extLst>
                <a:ext uri="{28A0092B-C50C-407E-A947-70E740481C1C}">
                  <a14:useLocalDpi xmlns:a14="http://schemas.microsoft.com/office/drawing/2010/main"/>
                </a:ext>
              </a:extLst>
            </a:blip>
            <a:srcRect/>
            <a:stretch>
              <a:fillRect r="13836"/>
            </a:stretch>
          </a:blipFill>
          <a:ln w="1238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TextBox 11">
            <a:extLst>
              <a:ext uri="{FF2B5EF4-FFF2-40B4-BE49-F238E27FC236}">
                <a16:creationId xmlns:a16="http://schemas.microsoft.com/office/drawing/2014/main" id="{3206F88A-7D45-5BD3-6A41-0C412AF1C60A}"/>
              </a:ext>
            </a:extLst>
          </p:cNvPr>
          <p:cNvSpPr txBox="1">
            <a:spLocks noChangeArrowheads="1"/>
          </p:cNvSpPr>
          <p:nvPr userDrawn="1"/>
        </p:nvSpPr>
        <p:spPr bwMode="auto">
          <a:xfrm>
            <a:off x="1582738" y="1041400"/>
            <a:ext cx="1246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200" b="1" dirty="0">
                <a:solidFill>
                  <a:schemeClr val="bg1"/>
                </a:solidFill>
                <a:latin typeface="Arial" panose="020B0604020202020204" pitchFamily="34" charset="0"/>
                <a:cs typeface="Arial" panose="020B0604020202020204" pitchFamily="34" charset="0"/>
              </a:rPr>
              <a:t>NEWSLETTER</a:t>
            </a:r>
          </a:p>
        </p:txBody>
      </p:sp>
      <p:pic>
        <p:nvPicPr>
          <p:cNvPr id="13" name="Picture 17" descr="Graphical user interface&#10;&#10;Description automatically generated with low confidence">
            <a:extLst>
              <a:ext uri="{FF2B5EF4-FFF2-40B4-BE49-F238E27FC236}">
                <a16:creationId xmlns:a16="http://schemas.microsoft.com/office/drawing/2014/main" id="{756E070D-C0AD-172F-01FF-7E0C0640507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57888" y="1285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8">
            <a:extLst>
              <a:ext uri="{FF2B5EF4-FFF2-40B4-BE49-F238E27FC236}">
                <a16:creationId xmlns:a16="http://schemas.microsoft.com/office/drawing/2014/main" id="{DD3ABA7E-C88C-9CAC-8571-815C6FEF203C}"/>
              </a:ext>
            </a:extLst>
          </p:cNvPr>
          <p:cNvGrpSpPr>
            <a:grpSpLocks/>
          </p:cNvGrpSpPr>
          <p:nvPr userDrawn="1"/>
        </p:nvGrpSpPr>
        <p:grpSpPr bwMode="auto">
          <a:xfrm>
            <a:off x="138113" y="128588"/>
            <a:ext cx="1020762" cy="762000"/>
            <a:chOff x="858129" y="279090"/>
            <a:chExt cx="1019908" cy="762000"/>
          </a:xfrm>
        </p:grpSpPr>
        <p:sp>
          <p:nvSpPr>
            <p:cNvPr id="15" name="Rounded Rectangle 65">
              <a:extLst>
                <a:ext uri="{FF2B5EF4-FFF2-40B4-BE49-F238E27FC236}">
                  <a16:creationId xmlns:a16="http://schemas.microsoft.com/office/drawing/2014/main" id="{E043541A-EDE2-F3AC-3DB2-9FF8E2F22CFD}"/>
                </a:ext>
              </a:extLst>
            </p:cNvPr>
            <p:cNvSpPr/>
            <p:nvPr/>
          </p:nvSpPr>
          <p:spPr>
            <a:xfrm>
              <a:off x="858129" y="279090"/>
              <a:ext cx="1019908" cy="762000"/>
            </a:xfrm>
            <a:prstGeom prst="roundRect">
              <a:avLst>
                <a:gd name="adj" fmla="val 19825"/>
              </a:avLst>
            </a:prstGeom>
            <a:solidFill>
              <a:schemeClr val="bg1"/>
            </a:solidFill>
            <a:ln w="25400">
              <a:solidFill>
                <a:srgbClr val="910E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6" name="Picture 20" descr="A picture containing text, sign, outdoor&#10;&#10;Description automatically generated">
              <a:extLst>
                <a:ext uri="{FF2B5EF4-FFF2-40B4-BE49-F238E27FC236}">
                  <a16:creationId xmlns:a16="http://schemas.microsoft.com/office/drawing/2014/main" id="{7A685AAA-4774-3778-21ED-6C956285BA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960" y="377362"/>
              <a:ext cx="907223" cy="5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21" descr="Shape&#10;&#10;Description automatically generated with low confidence">
            <a:extLst>
              <a:ext uri="{FF2B5EF4-FFF2-40B4-BE49-F238E27FC236}">
                <a16:creationId xmlns:a16="http://schemas.microsoft.com/office/drawing/2014/main" id="{B1210A43-9814-44CF-F95F-A1C07D856335}"/>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19425" y="5961063"/>
            <a:ext cx="384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25">
            <a:extLst>
              <a:ext uri="{FF2B5EF4-FFF2-40B4-BE49-F238E27FC236}">
                <a16:creationId xmlns:a16="http://schemas.microsoft.com/office/drawing/2014/main" id="{836432F2-B7BE-2049-9086-D58BFEA9EE0C}"/>
              </a:ext>
            </a:extLst>
          </p:cNvPr>
          <p:cNvSpPr>
            <a:spLocks noGrp="1"/>
          </p:cNvSpPr>
          <p:nvPr>
            <p:ph type="body" sz="quarter" idx="10"/>
          </p:nvPr>
        </p:nvSpPr>
        <p:spPr>
          <a:xfrm>
            <a:off x="299545" y="1811338"/>
            <a:ext cx="5006638" cy="2677740"/>
          </a:xfrm>
        </p:spPr>
        <p:txBody>
          <a:bodyPr/>
          <a:lstStyle>
            <a:lvl1pPr marL="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8" name="Text Placeholder 27">
            <a:extLst>
              <a:ext uri="{FF2B5EF4-FFF2-40B4-BE49-F238E27FC236}">
                <a16:creationId xmlns:a16="http://schemas.microsoft.com/office/drawing/2014/main" id="{5916FA3E-5626-D049-856D-0B3B204C1465}"/>
              </a:ext>
            </a:extLst>
          </p:cNvPr>
          <p:cNvSpPr>
            <a:spLocks noGrp="1"/>
          </p:cNvSpPr>
          <p:nvPr>
            <p:ph type="body" sz="quarter" idx="11"/>
          </p:nvPr>
        </p:nvSpPr>
        <p:spPr>
          <a:xfrm>
            <a:off x="132799" y="7325665"/>
            <a:ext cx="2497277" cy="2219408"/>
          </a:xfrm>
        </p:spPr>
        <p:txBody>
          <a:bodyPr>
            <a:noAutofit/>
          </a:bodyPr>
          <a:lstStyle>
            <a:lvl1pPr marL="0" indent="0">
              <a:buNone/>
              <a:defRPr lang="en-GB" sz="1200" b="1" kern="1200" dirty="0" smtClean="0">
                <a:solidFill>
                  <a:schemeClr val="bg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bg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bg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bg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bg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30" name="Text Placeholder 29">
            <a:extLst>
              <a:ext uri="{FF2B5EF4-FFF2-40B4-BE49-F238E27FC236}">
                <a16:creationId xmlns:a16="http://schemas.microsoft.com/office/drawing/2014/main" id="{DE2D4FA6-749F-3542-B0C1-3098AD4FAC87}"/>
              </a:ext>
            </a:extLst>
          </p:cNvPr>
          <p:cNvSpPr>
            <a:spLocks noGrp="1"/>
          </p:cNvSpPr>
          <p:nvPr>
            <p:ph type="body" sz="quarter" idx="12"/>
          </p:nvPr>
        </p:nvSpPr>
        <p:spPr>
          <a:xfrm>
            <a:off x="132798" y="6887694"/>
            <a:ext cx="2497277" cy="341958"/>
          </a:xfrm>
        </p:spPr>
        <p:txBody>
          <a:bodyPr>
            <a:noAutofit/>
          </a:bodyPr>
          <a:lstStyle>
            <a:lvl1pPr marL="0" indent="0" algn="ctr">
              <a:buNone/>
              <a:defRPr lang="en-GB" sz="1200" b="1" kern="1200" dirty="0" smtClean="0">
                <a:solidFill>
                  <a:schemeClr val="bg1"/>
                </a:solidFill>
                <a:latin typeface="Arial" panose="020B0604020202020204" pitchFamily="34" charset="0"/>
                <a:ea typeface="+mn-ea"/>
                <a:cs typeface="Arial" panose="020B0604020202020204" pitchFamily="34" charset="0"/>
              </a:defRPr>
            </a:lvl1pPr>
            <a:lvl2pPr marL="342900" indent="0">
              <a:buNone/>
              <a:defRPr lang="en-GB" sz="1400" b="1" kern="1200" dirty="0" smtClean="0">
                <a:solidFill>
                  <a:schemeClr val="bg1"/>
                </a:solidFill>
                <a:latin typeface="Arial" panose="020B0604020202020204" pitchFamily="34" charset="0"/>
                <a:ea typeface="+mn-ea"/>
                <a:cs typeface="Arial" panose="020B0604020202020204" pitchFamily="34" charset="0"/>
              </a:defRPr>
            </a:lvl2pPr>
            <a:lvl3pPr marL="685800" indent="0">
              <a:buNone/>
              <a:defRPr lang="en-GB" sz="1400" b="1" kern="1200" dirty="0" smtClean="0">
                <a:solidFill>
                  <a:schemeClr val="bg1"/>
                </a:solidFill>
                <a:latin typeface="Arial" panose="020B0604020202020204" pitchFamily="34" charset="0"/>
                <a:ea typeface="+mn-ea"/>
                <a:cs typeface="Arial" panose="020B0604020202020204" pitchFamily="34" charset="0"/>
              </a:defRPr>
            </a:lvl3pPr>
            <a:lvl4pPr marL="1028700" indent="0">
              <a:buNone/>
              <a:defRPr lang="en-GB" sz="1400" b="1" kern="1200" dirty="0" smtClean="0">
                <a:solidFill>
                  <a:schemeClr val="bg1"/>
                </a:solidFill>
                <a:latin typeface="Arial" panose="020B0604020202020204" pitchFamily="34" charset="0"/>
                <a:ea typeface="+mn-ea"/>
                <a:cs typeface="Arial" panose="020B0604020202020204" pitchFamily="34" charset="0"/>
              </a:defRPr>
            </a:lvl4pPr>
            <a:lvl5pPr marL="1371600" indent="0">
              <a:buNone/>
              <a:defRPr lang="en-US" sz="1400" b="1" kern="1200" dirty="0">
                <a:solidFill>
                  <a:schemeClr val="bg1"/>
                </a:solidFill>
                <a:latin typeface="Arial" panose="020B0604020202020204" pitchFamily="34" charset="0"/>
                <a:ea typeface="+mn-ea"/>
                <a:cs typeface="Arial" panose="020B0604020202020204" pitchFamily="34" charset="0"/>
              </a:defRPr>
            </a:lvl5pPr>
          </a:lstStyle>
          <a:p>
            <a:pPr lvl="0"/>
            <a:r>
              <a:rPr lang="en-US"/>
              <a:t>Edit Master text styles</a:t>
            </a:r>
          </a:p>
        </p:txBody>
      </p:sp>
      <p:sp>
        <p:nvSpPr>
          <p:cNvPr id="32" name="Text Placeholder 31">
            <a:extLst>
              <a:ext uri="{FF2B5EF4-FFF2-40B4-BE49-F238E27FC236}">
                <a16:creationId xmlns:a16="http://schemas.microsoft.com/office/drawing/2014/main" id="{5FAC8787-9E0A-A048-B623-4264ABDF5ABE}"/>
              </a:ext>
            </a:extLst>
          </p:cNvPr>
          <p:cNvSpPr>
            <a:spLocks noGrp="1"/>
          </p:cNvSpPr>
          <p:nvPr>
            <p:ph type="body" sz="quarter" idx="13"/>
          </p:nvPr>
        </p:nvSpPr>
        <p:spPr>
          <a:xfrm>
            <a:off x="2777385" y="1058492"/>
            <a:ext cx="1969753" cy="258532"/>
          </a:xfrm>
          <a:noFill/>
        </p:spPr>
        <p:txBody>
          <a:bodyPr anchor="ctr">
            <a:spAutoFit/>
          </a:bodyPr>
          <a:lstStyle>
            <a:lvl1pPr marL="0" indent="0">
              <a:buNone/>
              <a:defRPr lang="en-US" sz="1200" b="1"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36" name="Text Placeholder 35">
            <a:extLst>
              <a:ext uri="{FF2B5EF4-FFF2-40B4-BE49-F238E27FC236}">
                <a16:creationId xmlns:a16="http://schemas.microsoft.com/office/drawing/2014/main" id="{2AAD5E2C-AC0E-8045-AFEB-8EF69FE93E88}"/>
              </a:ext>
            </a:extLst>
          </p:cNvPr>
          <p:cNvSpPr>
            <a:spLocks noGrp="1"/>
          </p:cNvSpPr>
          <p:nvPr>
            <p:ph type="body" sz="quarter" idx="14"/>
          </p:nvPr>
        </p:nvSpPr>
        <p:spPr>
          <a:xfrm>
            <a:off x="2929250" y="8056935"/>
            <a:ext cx="1159092" cy="204789"/>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37" name="Text Placeholder 35">
            <a:extLst>
              <a:ext uri="{FF2B5EF4-FFF2-40B4-BE49-F238E27FC236}">
                <a16:creationId xmlns:a16="http://schemas.microsoft.com/office/drawing/2014/main" id="{CC3D157A-6F25-3B4A-9015-A7F7D9D55C1C}"/>
              </a:ext>
            </a:extLst>
          </p:cNvPr>
          <p:cNvSpPr>
            <a:spLocks noGrp="1"/>
          </p:cNvSpPr>
          <p:nvPr>
            <p:ph type="body" sz="quarter" idx="15"/>
          </p:nvPr>
        </p:nvSpPr>
        <p:spPr>
          <a:xfrm>
            <a:off x="4186939" y="8056935"/>
            <a:ext cx="2532127" cy="192023"/>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38" name="Text Placeholder 35">
            <a:extLst>
              <a:ext uri="{FF2B5EF4-FFF2-40B4-BE49-F238E27FC236}">
                <a16:creationId xmlns:a16="http://schemas.microsoft.com/office/drawing/2014/main" id="{D502E7D9-E76E-894E-A799-6EB7FD27AE20}"/>
              </a:ext>
            </a:extLst>
          </p:cNvPr>
          <p:cNvSpPr>
            <a:spLocks noGrp="1"/>
          </p:cNvSpPr>
          <p:nvPr>
            <p:ph type="body" sz="quarter" idx="16"/>
          </p:nvPr>
        </p:nvSpPr>
        <p:spPr>
          <a:xfrm>
            <a:off x="2929250" y="8357447"/>
            <a:ext cx="1159092" cy="204789"/>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39" name="Text Placeholder 35">
            <a:extLst>
              <a:ext uri="{FF2B5EF4-FFF2-40B4-BE49-F238E27FC236}">
                <a16:creationId xmlns:a16="http://schemas.microsoft.com/office/drawing/2014/main" id="{73BD3269-4188-7C47-BAD2-6271E709B960}"/>
              </a:ext>
            </a:extLst>
          </p:cNvPr>
          <p:cNvSpPr>
            <a:spLocks noGrp="1"/>
          </p:cNvSpPr>
          <p:nvPr>
            <p:ph type="body" sz="quarter" idx="17"/>
          </p:nvPr>
        </p:nvSpPr>
        <p:spPr>
          <a:xfrm>
            <a:off x="4186939" y="8357447"/>
            <a:ext cx="2532127" cy="192023"/>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0" name="Text Placeholder 35">
            <a:extLst>
              <a:ext uri="{FF2B5EF4-FFF2-40B4-BE49-F238E27FC236}">
                <a16:creationId xmlns:a16="http://schemas.microsoft.com/office/drawing/2014/main" id="{84745EA7-D956-094F-9A92-F25815B98F3D}"/>
              </a:ext>
            </a:extLst>
          </p:cNvPr>
          <p:cNvSpPr>
            <a:spLocks noGrp="1"/>
          </p:cNvSpPr>
          <p:nvPr>
            <p:ph type="body" sz="quarter" idx="18"/>
          </p:nvPr>
        </p:nvSpPr>
        <p:spPr>
          <a:xfrm>
            <a:off x="2929250" y="8657959"/>
            <a:ext cx="1159092" cy="204789"/>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1" name="Text Placeholder 35">
            <a:extLst>
              <a:ext uri="{FF2B5EF4-FFF2-40B4-BE49-F238E27FC236}">
                <a16:creationId xmlns:a16="http://schemas.microsoft.com/office/drawing/2014/main" id="{CDF05343-CCB6-8742-83B6-3B3F3E3D6577}"/>
              </a:ext>
            </a:extLst>
          </p:cNvPr>
          <p:cNvSpPr>
            <a:spLocks noGrp="1"/>
          </p:cNvSpPr>
          <p:nvPr>
            <p:ph type="body" sz="quarter" idx="19"/>
          </p:nvPr>
        </p:nvSpPr>
        <p:spPr>
          <a:xfrm>
            <a:off x="4186939" y="8657959"/>
            <a:ext cx="2532127" cy="192023"/>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2" name="Text Placeholder 35">
            <a:extLst>
              <a:ext uri="{FF2B5EF4-FFF2-40B4-BE49-F238E27FC236}">
                <a16:creationId xmlns:a16="http://schemas.microsoft.com/office/drawing/2014/main" id="{4F358FC5-609B-D643-AAB1-C19B98EC9BCE}"/>
              </a:ext>
            </a:extLst>
          </p:cNvPr>
          <p:cNvSpPr>
            <a:spLocks noGrp="1"/>
          </p:cNvSpPr>
          <p:nvPr>
            <p:ph type="body" sz="quarter" idx="20"/>
          </p:nvPr>
        </p:nvSpPr>
        <p:spPr>
          <a:xfrm>
            <a:off x="2929250" y="8958471"/>
            <a:ext cx="1159092" cy="204789"/>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3" name="Text Placeholder 35">
            <a:extLst>
              <a:ext uri="{FF2B5EF4-FFF2-40B4-BE49-F238E27FC236}">
                <a16:creationId xmlns:a16="http://schemas.microsoft.com/office/drawing/2014/main" id="{60CEBDBF-1E03-4D48-98CE-7CC3938F1B34}"/>
              </a:ext>
            </a:extLst>
          </p:cNvPr>
          <p:cNvSpPr>
            <a:spLocks noGrp="1"/>
          </p:cNvSpPr>
          <p:nvPr>
            <p:ph type="body" sz="quarter" idx="21"/>
          </p:nvPr>
        </p:nvSpPr>
        <p:spPr>
          <a:xfrm>
            <a:off x="4186939" y="8958471"/>
            <a:ext cx="2532127" cy="192023"/>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4" name="Text Placeholder 35">
            <a:extLst>
              <a:ext uri="{FF2B5EF4-FFF2-40B4-BE49-F238E27FC236}">
                <a16:creationId xmlns:a16="http://schemas.microsoft.com/office/drawing/2014/main" id="{3A7561AD-9633-8E4C-B4EA-49412AA0D634}"/>
              </a:ext>
            </a:extLst>
          </p:cNvPr>
          <p:cNvSpPr>
            <a:spLocks noGrp="1"/>
          </p:cNvSpPr>
          <p:nvPr>
            <p:ph type="body" sz="quarter" idx="22"/>
          </p:nvPr>
        </p:nvSpPr>
        <p:spPr>
          <a:xfrm>
            <a:off x="2928852" y="9258983"/>
            <a:ext cx="1159092" cy="204789"/>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5" name="Text Placeholder 35">
            <a:extLst>
              <a:ext uri="{FF2B5EF4-FFF2-40B4-BE49-F238E27FC236}">
                <a16:creationId xmlns:a16="http://schemas.microsoft.com/office/drawing/2014/main" id="{B290ECC2-2C01-2446-ABD5-9B660DB028BB}"/>
              </a:ext>
            </a:extLst>
          </p:cNvPr>
          <p:cNvSpPr>
            <a:spLocks noGrp="1"/>
          </p:cNvSpPr>
          <p:nvPr>
            <p:ph type="body" sz="quarter" idx="23"/>
          </p:nvPr>
        </p:nvSpPr>
        <p:spPr>
          <a:xfrm>
            <a:off x="4186541" y="9258983"/>
            <a:ext cx="2532127" cy="192023"/>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6" name="Text Placeholder 35">
            <a:extLst>
              <a:ext uri="{FF2B5EF4-FFF2-40B4-BE49-F238E27FC236}">
                <a16:creationId xmlns:a16="http://schemas.microsoft.com/office/drawing/2014/main" id="{E7140DDA-8C2A-0D44-BE41-245E25FE8F1F}"/>
              </a:ext>
            </a:extLst>
          </p:cNvPr>
          <p:cNvSpPr>
            <a:spLocks noGrp="1"/>
          </p:cNvSpPr>
          <p:nvPr>
            <p:ph type="body" sz="quarter" idx="24"/>
          </p:nvPr>
        </p:nvSpPr>
        <p:spPr>
          <a:xfrm>
            <a:off x="2929648" y="6532617"/>
            <a:ext cx="1159092" cy="204789"/>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7" name="Text Placeholder 35">
            <a:extLst>
              <a:ext uri="{FF2B5EF4-FFF2-40B4-BE49-F238E27FC236}">
                <a16:creationId xmlns:a16="http://schemas.microsoft.com/office/drawing/2014/main" id="{E9C444A5-51F3-6D4A-A889-F75E62F618F1}"/>
              </a:ext>
            </a:extLst>
          </p:cNvPr>
          <p:cNvSpPr>
            <a:spLocks noGrp="1"/>
          </p:cNvSpPr>
          <p:nvPr>
            <p:ph type="body" sz="quarter" idx="25"/>
          </p:nvPr>
        </p:nvSpPr>
        <p:spPr>
          <a:xfrm>
            <a:off x="4187337" y="6532617"/>
            <a:ext cx="2532127" cy="192023"/>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8" name="Text Placeholder 35">
            <a:extLst>
              <a:ext uri="{FF2B5EF4-FFF2-40B4-BE49-F238E27FC236}">
                <a16:creationId xmlns:a16="http://schemas.microsoft.com/office/drawing/2014/main" id="{FF48A5C8-9696-DC4D-8AEF-6EC47CCCF558}"/>
              </a:ext>
            </a:extLst>
          </p:cNvPr>
          <p:cNvSpPr>
            <a:spLocks noGrp="1"/>
          </p:cNvSpPr>
          <p:nvPr>
            <p:ph type="body" sz="quarter" idx="26"/>
          </p:nvPr>
        </p:nvSpPr>
        <p:spPr>
          <a:xfrm>
            <a:off x="2929648" y="6833129"/>
            <a:ext cx="1159092" cy="204789"/>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49" name="Text Placeholder 35">
            <a:extLst>
              <a:ext uri="{FF2B5EF4-FFF2-40B4-BE49-F238E27FC236}">
                <a16:creationId xmlns:a16="http://schemas.microsoft.com/office/drawing/2014/main" id="{10ABA7D5-BEB3-3B47-88E7-D1AA489D1C32}"/>
              </a:ext>
            </a:extLst>
          </p:cNvPr>
          <p:cNvSpPr>
            <a:spLocks noGrp="1"/>
          </p:cNvSpPr>
          <p:nvPr>
            <p:ph type="body" sz="quarter" idx="27"/>
          </p:nvPr>
        </p:nvSpPr>
        <p:spPr>
          <a:xfrm>
            <a:off x="4187337" y="6833129"/>
            <a:ext cx="2532127" cy="192023"/>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50" name="Text Placeholder 35">
            <a:extLst>
              <a:ext uri="{FF2B5EF4-FFF2-40B4-BE49-F238E27FC236}">
                <a16:creationId xmlns:a16="http://schemas.microsoft.com/office/drawing/2014/main" id="{D1AEA8B8-EFFE-DA43-8B67-2635775DAC40}"/>
              </a:ext>
            </a:extLst>
          </p:cNvPr>
          <p:cNvSpPr>
            <a:spLocks noGrp="1"/>
          </p:cNvSpPr>
          <p:nvPr>
            <p:ph type="body" sz="quarter" idx="28"/>
          </p:nvPr>
        </p:nvSpPr>
        <p:spPr>
          <a:xfrm>
            <a:off x="2929648" y="7133641"/>
            <a:ext cx="1159092" cy="204789"/>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51" name="Text Placeholder 35">
            <a:extLst>
              <a:ext uri="{FF2B5EF4-FFF2-40B4-BE49-F238E27FC236}">
                <a16:creationId xmlns:a16="http://schemas.microsoft.com/office/drawing/2014/main" id="{89F64BB8-035E-0640-9C08-B225A9F05F9F}"/>
              </a:ext>
            </a:extLst>
          </p:cNvPr>
          <p:cNvSpPr>
            <a:spLocks noGrp="1"/>
          </p:cNvSpPr>
          <p:nvPr>
            <p:ph type="body" sz="quarter" idx="29"/>
          </p:nvPr>
        </p:nvSpPr>
        <p:spPr>
          <a:xfrm>
            <a:off x="4187337" y="7133641"/>
            <a:ext cx="2532127" cy="192023"/>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52" name="Text Placeholder 35">
            <a:extLst>
              <a:ext uri="{FF2B5EF4-FFF2-40B4-BE49-F238E27FC236}">
                <a16:creationId xmlns:a16="http://schemas.microsoft.com/office/drawing/2014/main" id="{6D8A8CD4-D5F4-1D46-ABCB-548CE85BAE09}"/>
              </a:ext>
            </a:extLst>
          </p:cNvPr>
          <p:cNvSpPr>
            <a:spLocks noGrp="1"/>
          </p:cNvSpPr>
          <p:nvPr>
            <p:ph type="body" sz="quarter" idx="30"/>
          </p:nvPr>
        </p:nvSpPr>
        <p:spPr>
          <a:xfrm>
            <a:off x="2929648" y="7434153"/>
            <a:ext cx="1159092" cy="204789"/>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53" name="Text Placeholder 35">
            <a:extLst>
              <a:ext uri="{FF2B5EF4-FFF2-40B4-BE49-F238E27FC236}">
                <a16:creationId xmlns:a16="http://schemas.microsoft.com/office/drawing/2014/main" id="{BC9EBB57-43D3-D74B-B0B3-AA0D55D511B6}"/>
              </a:ext>
            </a:extLst>
          </p:cNvPr>
          <p:cNvSpPr>
            <a:spLocks noGrp="1"/>
          </p:cNvSpPr>
          <p:nvPr>
            <p:ph type="body" sz="quarter" idx="31"/>
          </p:nvPr>
        </p:nvSpPr>
        <p:spPr>
          <a:xfrm>
            <a:off x="4187337" y="7434153"/>
            <a:ext cx="2532127" cy="192023"/>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54" name="Text Placeholder 35">
            <a:extLst>
              <a:ext uri="{FF2B5EF4-FFF2-40B4-BE49-F238E27FC236}">
                <a16:creationId xmlns:a16="http://schemas.microsoft.com/office/drawing/2014/main" id="{26C4AB46-D558-C442-8E34-2B99DAC98309}"/>
              </a:ext>
            </a:extLst>
          </p:cNvPr>
          <p:cNvSpPr>
            <a:spLocks noGrp="1"/>
          </p:cNvSpPr>
          <p:nvPr>
            <p:ph type="body" sz="quarter" idx="32"/>
          </p:nvPr>
        </p:nvSpPr>
        <p:spPr>
          <a:xfrm>
            <a:off x="2929250" y="7734665"/>
            <a:ext cx="1159092" cy="204789"/>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
        <p:nvSpPr>
          <p:cNvPr id="55" name="Text Placeholder 35">
            <a:extLst>
              <a:ext uri="{FF2B5EF4-FFF2-40B4-BE49-F238E27FC236}">
                <a16:creationId xmlns:a16="http://schemas.microsoft.com/office/drawing/2014/main" id="{F109BC8A-484B-2D4D-8C7B-636DCA0B76BA}"/>
              </a:ext>
            </a:extLst>
          </p:cNvPr>
          <p:cNvSpPr>
            <a:spLocks noGrp="1"/>
          </p:cNvSpPr>
          <p:nvPr>
            <p:ph type="body" sz="quarter" idx="33"/>
          </p:nvPr>
        </p:nvSpPr>
        <p:spPr>
          <a:xfrm>
            <a:off x="4186939" y="7734665"/>
            <a:ext cx="2532127" cy="192023"/>
          </a:xfrm>
        </p:spPr>
        <p:txBody>
          <a:bodyPr anchor="ctr">
            <a:noAutofit/>
          </a:bodyPr>
          <a:lstStyle>
            <a:lvl1pPr marL="0" indent="0">
              <a:buNone/>
              <a:defRPr lang="en-US" sz="1400" b="1" kern="1200" dirty="0" smtClean="0">
                <a:solidFill>
                  <a:schemeClr val="tx1"/>
                </a:solidFill>
                <a:latin typeface="Arial Narrow" panose="020B0604020202020204" pitchFamily="34" charset="0"/>
                <a:ea typeface="+mn-ea"/>
                <a:cs typeface="Arial Narrow" panose="020B0604020202020204" pitchFamily="34" charset="0"/>
              </a:defRPr>
            </a:lvl1pPr>
            <a:lvl2pPr>
              <a:defRPr/>
            </a:lvl2pPr>
            <a:lvl3pPr>
              <a:defRPr/>
            </a:lvl3pPr>
            <a:lvl4pPr>
              <a:defRPr/>
            </a:lvl4pPr>
            <a:lvl5pPr>
              <a:defRPr/>
            </a:lvl5pPr>
          </a:lstStyle>
          <a:p>
            <a:pPr lvl="0"/>
            <a:r>
              <a:rPr lang="en-US"/>
              <a:t>Edit Master text styles</a:t>
            </a:r>
          </a:p>
        </p:txBody>
      </p:sp>
    </p:spTree>
    <p:extLst>
      <p:ext uri="{BB962C8B-B14F-4D97-AF65-F5344CB8AC3E}">
        <p14:creationId xmlns:p14="http://schemas.microsoft.com/office/powerpoint/2010/main" val="195667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FE9519-B30D-EFDE-4BD8-1E74AA777F40}"/>
              </a:ext>
            </a:extLst>
          </p:cNvPr>
          <p:cNvSpPr/>
          <p:nvPr userDrawn="1"/>
        </p:nvSpPr>
        <p:spPr>
          <a:xfrm>
            <a:off x="-1588" y="1362075"/>
            <a:ext cx="6859588" cy="85455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7" descr="Text&#10;&#10;Description automatically generated with low confidence">
            <a:extLst>
              <a:ext uri="{FF2B5EF4-FFF2-40B4-BE49-F238E27FC236}">
                <a16:creationId xmlns:a16="http://schemas.microsoft.com/office/drawing/2014/main" id="{69FEDFA7-26BF-BFAB-DDA1-40798D19B3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6025" y="134938"/>
            <a:ext cx="18843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E3F127F5-309E-578C-B5E7-CDB3391C1E7D}"/>
              </a:ext>
            </a:extLst>
          </p:cNvPr>
          <p:cNvGrpSpPr>
            <a:grpSpLocks/>
          </p:cNvGrpSpPr>
          <p:nvPr userDrawn="1"/>
        </p:nvGrpSpPr>
        <p:grpSpPr bwMode="auto">
          <a:xfrm>
            <a:off x="-1588" y="1738313"/>
            <a:ext cx="4959351" cy="4591050"/>
            <a:chOff x="678272" y="1592315"/>
            <a:chExt cx="5974777" cy="8315279"/>
          </a:xfrm>
        </p:grpSpPr>
        <p:sp>
          <p:nvSpPr>
            <p:cNvPr id="6" name="Snip Single Corner of Rectangle 5">
              <a:extLst>
                <a:ext uri="{FF2B5EF4-FFF2-40B4-BE49-F238E27FC236}">
                  <a16:creationId xmlns:a16="http://schemas.microsoft.com/office/drawing/2014/main" id="{454D3E2E-F472-99FF-795D-2FC9A6458831}"/>
                </a:ext>
              </a:extLst>
            </p:cNvPr>
            <p:cNvSpPr/>
            <p:nvPr/>
          </p:nvSpPr>
          <p:spPr>
            <a:xfrm rot="10800000" flipH="1">
              <a:off x="678272" y="1592315"/>
              <a:ext cx="5974777" cy="8315279"/>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F277A024-F871-9CDE-5BFF-1A90BD62A9FC}"/>
                </a:ext>
              </a:extLst>
            </p:cNvPr>
            <p:cNvSpPr/>
            <p:nvPr/>
          </p:nvSpPr>
          <p:spPr>
            <a:xfrm rot="5400000">
              <a:off x="6305458" y="9560002"/>
              <a:ext cx="414039" cy="281144"/>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8" name="Group 11">
            <a:extLst>
              <a:ext uri="{FF2B5EF4-FFF2-40B4-BE49-F238E27FC236}">
                <a16:creationId xmlns:a16="http://schemas.microsoft.com/office/drawing/2014/main" id="{7DFA88D2-646A-D9A6-CC83-247EB90AAE73}"/>
              </a:ext>
            </a:extLst>
          </p:cNvPr>
          <p:cNvGrpSpPr>
            <a:grpSpLocks/>
          </p:cNvGrpSpPr>
          <p:nvPr userDrawn="1"/>
        </p:nvGrpSpPr>
        <p:grpSpPr bwMode="auto">
          <a:xfrm>
            <a:off x="2441575" y="3063875"/>
            <a:ext cx="2393950" cy="2574925"/>
            <a:chOff x="2404285" y="5618494"/>
            <a:chExt cx="2394338" cy="2574880"/>
          </a:xfrm>
        </p:grpSpPr>
        <p:sp>
          <p:nvSpPr>
            <p:cNvPr id="9" name="Rectangle 8">
              <a:extLst>
                <a:ext uri="{FF2B5EF4-FFF2-40B4-BE49-F238E27FC236}">
                  <a16:creationId xmlns:a16="http://schemas.microsoft.com/office/drawing/2014/main" id="{DEF66C71-930A-F45E-80CC-D63E49BB447D}"/>
                </a:ext>
              </a:extLst>
            </p:cNvPr>
            <p:cNvSpPr/>
            <p:nvPr/>
          </p:nvSpPr>
          <p:spPr>
            <a:xfrm rot="21140409">
              <a:off x="2404285" y="5618494"/>
              <a:ext cx="2394338" cy="2574880"/>
            </a:xfrm>
            <a:prstGeom prst="rect">
              <a:avLst/>
            </a:prstGeom>
            <a:solidFill>
              <a:srgbClr val="FFFEF7"/>
            </a:solidFill>
            <a:ln>
              <a:noFill/>
            </a:ln>
            <a:effectLst>
              <a:outerShdw blurRad="224135" dist="81359" dir="3060000" sx="102000" sy="102000" algn="tl" rotWithShape="0">
                <a:prstClr val="black">
                  <a:alpha val="19945"/>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9">
              <a:extLst>
                <a:ext uri="{FF2B5EF4-FFF2-40B4-BE49-F238E27FC236}">
                  <a16:creationId xmlns:a16="http://schemas.microsoft.com/office/drawing/2014/main" id="{4E273AA8-784C-2E31-76B6-8B6A5D496D86}"/>
                </a:ext>
              </a:extLst>
            </p:cNvPr>
            <p:cNvSpPr txBox="1">
              <a:spLocks noChangeArrowheads="1"/>
            </p:cNvSpPr>
            <p:nvPr/>
          </p:nvSpPr>
          <p:spPr bwMode="auto">
            <a:xfrm rot="-540834">
              <a:off x="2758355" y="7753645"/>
              <a:ext cx="2006925" cy="36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dirty="0">
                  <a:latin typeface="Brush Script MT" panose="03060802040406070304" pitchFamily="66" charset="0"/>
                  <a:ea typeface="Brush Script MT" panose="03060802040406070304" pitchFamily="66" charset="0"/>
                  <a:cs typeface="Brush Script MT" panose="03060802040406070304" pitchFamily="66" charset="0"/>
                </a:rPr>
                <a:t>Kindness leaves</a:t>
              </a:r>
            </a:p>
          </p:txBody>
        </p:sp>
      </p:grpSp>
      <p:sp>
        <p:nvSpPr>
          <p:cNvPr id="11" name="Rounded Rectangle 24">
            <a:extLst>
              <a:ext uri="{FF2B5EF4-FFF2-40B4-BE49-F238E27FC236}">
                <a16:creationId xmlns:a16="http://schemas.microsoft.com/office/drawing/2014/main" id="{EA18066D-5769-07ED-7DBD-63623E4AA53F}"/>
              </a:ext>
            </a:extLst>
          </p:cNvPr>
          <p:cNvSpPr/>
          <p:nvPr userDrawn="1"/>
        </p:nvSpPr>
        <p:spPr>
          <a:xfrm>
            <a:off x="5160963" y="1851025"/>
            <a:ext cx="2092325" cy="5597525"/>
          </a:xfrm>
          <a:prstGeom prst="roundRect">
            <a:avLst>
              <a:gd name="adj" fmla="val 3555"/>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TextBox 11">
            <a:extLst>
              <a:ext uri="{FF2B5EF4-FFF2-40B4-BE49-F238E27FC236}">
                <a16:creationId xmlns:a16="http://schemas.microsoft.com/office/drawing/2014/main" id="{8CFA0E25-7E2F-59EE-2CCF-C362BB39B0C3}"/>
              </a:ext>
            </a:extLst>
          </p:cNvPr>
          <p:cNvSpPr txBox="1">
            <a:spLocks noChangeArrowheads="1"/>
          </p:cNvSpPr>
          <p:nvPr userDrawn="1"/>
        </p:nvSpPr>
        <p:spPr bwMode="auto">
          <a:xfrm>
            <a:off x="5292725" y="2921000"/>
            <a:ext cx="1433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a:latin typeface="Arial Narrow" panose="020B0606020202030204" pitchFamily="34" charset="0"/>
                <a:ea typeface="Arial Narrow" panose="020B0606020202030204" pitchFamily="34" charset="0"/>
                <a:cs typeface="Arial Narrow" panose="020B0606020202030204" pitchFamily="34" charset="0"/>
              </a:rPr>
              <a:t>WORSHIP FOCUS</a:t>
            </a:r>
            <a:endParaRPr lang="en-US" altLang="en-US" sz="1400" dirty="0"/>
          </a:p>
        </p:txBody>
      </p:sp>
      <p:sp>
        <p:nvSpPr>
          <p:cNvPr id="13" name="TextBox 12">
            <a:extLst>
              <a:ext uri="{FF2B5EF4-FFF2-40B4-BE49-F238E27FC236}">
                <a16:creationId xmlns:a16="http://schemas.microsoft.com/office/drawing/2014/main" id="{742D5E56-8354-4DE1-363D-238201796476}"/>
              </a:ext>
            </a:extLst>
          </p:cNvPr>
          <p:cNvSpPr txBox="1">
            <a:spLocks noChangeArrowheads="1"/>
          </p:cNvSpPr>
          <p:nvPr userDrawn="1"/>
        </p:nvSpPr>
        <p:spPr bwMode="auto">
          <a:xfrm>
            <a:off x="-20638" y="1393825"/>
            <a:ext cx="6897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200" b="1"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Jesus said “I have come so that you can live life in all its’ fullness” John 10:10</a:t>
            </a:r>
          </a:p>
        </p:txBody>
      </p:sp>
      <p:pic>
        <p:nvPicPr>
          <p:cNvPr id="14" name="Picture 17" descr="Shape&#10;&#10;Description automatically generated with low confidence">
            <a:extLst>
              <a:ext uri="{FF2B5EF4-FFF2-40B4-BE49-F238E27FC236}">
                <a16:creationId xmlns:a16="http://schemas.microsoft.com/office/drawing/2014/main" id="{35BEFD97-0315-3D24-63A2-D92246DAE1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35575" y="4021138"/>
            <a:ext cx="492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8">
            <a:extLst>
              <a:ext uri="{FF2B5EF4-FFF2-40B4-BE49-F238E27FC236}">
                <a16:creationId xmlns:a16="http://schemas.microsoft.com/office/drawing/2014/main" id="{39308F3A-6A26-BA92-B1C6-208E9F1B31C1}"/>
              </a:ext>
            </a:extLst>
          </p:cNvPr>
          <p:cNvGrpSpPr>
            <a:grpSpLocks/>
          </p:cNvGrpSpPr>
          <p:nvPr userDrawn="1"/>
        </p:nvGrpSpPr>
        <p:grpSpPr bwMode="auto">
          <a:xfrm>
            <a:off x="-63500" y="2925763"/>
            <a:ext cx="2395538" cy="2574925"/>
            <a:chOff x="-100317" y="5288060"/>
            <a:chExt cx="2394338" cy="2574880"/>
          </a:xfrm>
        </p:grpSpPr>
        <p:sp>
          <p:nvSpPr>
            <p:cNvPr id="16" name="Rectangle 15">
              <a:extLst>
                <a:ext uri="{FF2B5EF4-FFF2-40B4-BE49-F238E27FC236}">
                  <a16:creationId xmlns:a16="http://schemas.microsoft.com/office/drawing/2014/main" id="{C75B7839-C408-4E30-F064-3DCDB5059710}"/>
                </a:ext>
              </a:extLst>
            </p:cNvPr>
            <p:cNvSpPr/>
            <p:nvPr/>
          </p:nvSpPr>
          <p:spPr>
            <a:xfrm rot="231162">
              <a:off x="-100317" y="5288060"/>
              <a:ext cx="2394338" cy="2574880"/>
            </a:xfrm>
            <a:prstGeom prst="rect">
              <a:avLst/>
            </a:prstGeom>
            <a:solidFill>
              <a:srgbClr val="FFFEF7"/>
            </a:solidFill>
            <a:ln>
              <a:noFill/>
            </a:ln>
            <a:effectLst>
              <a:outerShdw blurRad="224135" dist="81359" dir="3060000" sx="102000" sy="102000" algn="tl" rotWithShape="0">
                <a:prstClr val="black">
                  <a:alpha val="19945"/>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TextBox 16">
              <a:extLst>
                <a:ext uri="{FF2B5EF4-FFF2-40B4-BE49-F238E27FC236}">
                  <a16:creationId xmlns:a16="http://schemas.microsoft.com/office/drawing/2014/main" id="{DA6E45E5-B524-D783-0E92-535CF8555EF9}"/>
                </a:ext>
              </a:extLst>
            </p:cNvPr>
            <p:cNvSpPr txBox="1">
              <a:spLocks noChangeArrowheads="1"/>
            </p:cNvSpPr>
            <p:nvPr/>
          </p:nvSpPr>
          <p:spPr bwMode="auto">
            <a:xfrm rot="196717">
              <a:off x="-11462" y="7421623"/>
              <a:ext cx="2007182" cy="36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dirty="0">
                  <a:latin typeface="Brush Script MT" panose="03060802040406070304" pitchFamily="66" charset="0"/>
                  <a:ea typeface="Brush Script MT" panose="03060802040406070304" pitchFamily="66" charset="0"/>
                  <a:cs typeface="Brush Script MT" panose="03060802040406070304" pitchFamily="66" charset="0"/>
                </a:rPr>
                <a:t>Our stars</a:t>
              </a:r>
            </a:p>
          </p:txBody>
        </p:sp>
      </p:grpSp>
      <p:sp>
        <p:nvSpPr>
          <p:cNvPr id="18" name="Up Ribbon 1">
            <a:extLst>
              <a:ext uri="{FF2B5EF4-FFF2-40B4-BE49-F238E27FC236}">
                <a16:creationId xmlns:a16="http://schemas.microsoft.com/office/drawing/2014/main" id="{E3BF80BD-3A71-990D-3E70-1D94F89B8030}"/>
              </a:ext>
            </a:extLst>
          </p:cNvPr>
          <p:cNvSpPr/>
          <p:nvPr userDrawn="1"/>
        </p:nvSpPr>
        <p:spPr>
          <a:xfrm>
            <a:off x="1046163" y="1841500"/>
            <a:ext cx="2879725" cy="595313"/>
          </a:xfrm>
          <a:prstGeom prst="ribbon2">
            <a:avLst>
              <a:gd name="adj1" fmla="val 16667"/>
              <a:gd name="adj2" fmla="val 72503"/>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TextBox 18">
            <a:extLst>
              <a:ext uri="{FF2B5EF4-FFF2-40B4-BE49-F238E27FC236}">
                <a16:creationId xmlns:a16="http://schemas.microsoft.com/office/drawing/2014/main" id="{BEC3ECA4-E134-D1DD-56B9-9CD9CD2D2104}"/>
              </a:ext>
            </a:extLst>
          </p:cNvPr>
          <p:cNvSpPr txBox="1">
            <a:spLocks noChangeArrowheads="1"/>
          </p:cNvSpPr>
          <p:nvPr userDrawn="1"/>
        </p:nvSpPr>
        <p:spPr bwMode="auto">
          <a:xfrm>
            <a:off x="1441450" y="1901825"/>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STARS OF THE WEEK</a:t>
            </a:r>
          </a:p>
        </p:txBody>
      </p:sp>
      <p:grpSp>
        <p:nvGrpSpPr>
          <p:cNvPr id="20" name="Group 23">
            <a:extLst>
              <a:ext uri="{FF2B5EF4-FFF2-40B4-BE49-F238E27FC236}">
                <a16:creationId xmlns:a16="http://schemas.microsoft.com/office/drawing/2014/main" id="{220868E2-217B-AB9E-A266-4A2F2EEF0F46}"/>
              </a:ext>
            </a:extLst>
          </p:cNvPr>
          <p:cNvGrpSpPr>
            <a:grpSpLocks/>
          </p:cNvGrpSpPr>
          <p:nvPr userDrawn="1"/>
        </p:nvGrpSpPr>
        <p:grpSpPr bwMode="auto">
          <a:xfrm>
            <a:off x="80963" y="2022475"/>
            <a:ext cx="773112" cy="652463"/>
            <a:chOff x="80439" y="2023195"/>
            <a:chExt cx="773237" cy="651317"/>
          </a:xfrm>
        </p:grpSpPr>
        <p:sp>
          <p:nvSpPr>
            <p:cNvPr id="21" name="5-point Star 4">
              <a:extLst>
                <a:ext uri="{FF2B5EF4-FFF2-40B4-BE49-F238E27FC236}">
                  <a16:creationId xmlns:a16="http://schemas.microsoft.com/office/drawing/2014/main" id="{A131095F-AE8A-40F1-8728-C551B39372BB}"/>
                </a:ext>
              </a:extLst>
            </p:cNvPr>
            <p:cNvSpPr/>
            <p:nvPr userDrawn="1"/>
          </p:nvSpPr>
          <p:spPr>
            <a:xfrm rot="20167715">
              <a:off x="336067" y="2023195"/>
              <a:ext cx="517609" cy="508693"/>
            </a:xfrm>
            <a:prstGeom prst="star5">
              <a:avLst>
                <a:gd name="adj" fmla="val 23162"/>
                <a:gd name="hf" fmla="val 105146"/>
                <a:gd name="vf" fmla="val 110557"/>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5-point Star 84">
              <a:extLst>
                <a:ext uri="{FF2B5EF4-FFF2-40B4-BE49-F238E27FC236}">
                  <a16:creationId xmlns:a16="http://schemas.microsoft.com/office/drawing/2014/main" id="{B0E94D67-1088-B44A-CB05-8AF73FD5BD82}"/>
                </a:ext>
              </a:extLst>
            </p:cNvPr>
            <p:cNvSpPr/>
            <p:nvPr userDrawn="1"/>
          </p:nvSpPr>
          <p:spPr>
            <a:xfrm rot="20167715">
              <a:off x="80439" y="2368662"/>
              <a:ext cx="311200" cy="305850"/>
            </a:xfrm>
            <a:prstGeom prst="star5">
              <a:avLst>
                <a:gd name="adj" fmla="val 23162"/>
                <a:gd name="hf" fmla="val 105146"/>
                <a:gd name="vf" fmla="val 110557"/>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5-point Star 85">
              <a:extLst>
                <a:ext uri="{FF2B5EF4-FFF2-40B4-BE49-F238E27FC236}">
                  <a16:creationId xmlns:a16="http://schemas.microsoft.com/office/drawing/2014/main" id="{E713E0DD-F664-A502-1673-22B6B3738C08}"/>
                </a:ext>
              </a:extLst>
            </p:cNvPr>
            <p:cNvSpPr/>
            <p:nvPr userDrawn="1"/>
          </p:nvSpPr>
          <p:spPr>
            <a:xfrm rot="20167715">
              <a:off x="145537" y="2073906"/>
              <a:ext cx="214348" cy="210767"/>
            </a:xfrm>
            <a:prstGeom prst="star5">
              <a:avLst>
                <a:gd name="adj" fmla="val 23162"/>
                <a:gd name="hf" fmla="val 105146"/>
                <a:gd name="vf" fmla="val 110557"/>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4" name="Group 27">
            <a:extLst>
              <a:ext uri="{FF2B5EF4-FFF2-40B4-BE49-F238E27FC236}">
                <a16:creationId xmlns:a16="http://schemas.microsoft.com/office/drawing/2014/main" id="{B8C5917B-9367-60FD-E4B9-2C8980F7B522}"/>
              </a:ext>
            </a:extLst>
          </p:cNvPr>
          <p:cNvGrpSpPr>
            <a:grpSpLocks/>
          </p:cNvGrpSpPr>
          <p:nvPr userDrawn="1"/>
        </p:nvGrpSpPr>
        <p:grpSpPr bwMode="auto">
          <a:xfrm flipH="1">
            <a:off x="4067175" y="2016125"/>
            <a:ext cx="773113" cy="650875"/>
            <a:chOff x="80439" y="2023195"/>
            <a:chExt cx="773237" cy="651317"/>
          </a:xfrm>
        </p:grpSpPr>
        <p:sp>
          <p:nvSpPr>
            <p:cNvPr id="25" name="5-point Star 87">
              <a:extLst>
                <a:ext uri="{FF2B5EF4-FFF2-40B4-BE49-F238E27FC236}">
                  <a16:creationId xmlns:a16="http://schemas.microsoft.com/office/drawing/2014/main" id="{51EEC1BB-6C72-B0F8-FC96-3B47441CEF4F}"/>
                </a:ext>
              </a:extLst>
            </p:cNvPr>
            <p:cNvSpPr/>
            <p:nvPr userDrawn="1"/>
          </p:nvSpPr>
          <p:spPr>
            <a:xfrm rot="20167715">
              <a:off x="336068" y="2023195"/>
              <a:ext cx="517608" cy="508345"/>
            </a:xfrm>
            <a:prstGeom prst="star5">
              <a:avLst>
                <a:gd name="adj" fmla="val 23162"/>
                <a:gd name="hf" fmla="val 105146"/>
                <a:gd name="vf" fmla="val 110557"/>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5-point Star 88">
              <a:extLst>
                <a:ext uri="{FF2B5EF4-FFF2-40B4-BE49-F238E27FC236}">
                  <a16:creationId xmlns:a16="http://schemas.microsoft.com/office/drawing/2014/main" id="{6BE56571-91D0-C1E9-1903-B5D98B7996D6}"/>
                </a:ext>
              </a:extLst>
            </p:cNvPr>
            <p:cNvSpPr/>
            <p:nvPr userDrawn="1"/>
          </p:nvSpPr>
          <p:spPr>
            <a:xfrm rot="20167715">
              <a:off x="80439" y="2369505"/>
              <a:ext cx="311200" cy="305007"/>
            </a:xfrm>
            <a:prstGeom prst="star5">
              <a:avLst>
                <a:gd name="adj" fmla="val 23162"/>
                <a:gd name="hf" fmla="val 105146"/>
                <a:gd name="vf" fmla="val 110557"/>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5-point Star 89">
              <a:extLst>
                <a:ext uri="{FF2B5EF4-FFF2-40B4-BE49-F238E27FC236}">
                  <a16:creationId xmlns:a16="http://schemas.microsoft.com/office/drawing/2014/main" id="{04564542-0AFE-A69A-8C9F-6A67138199B8}"/>
                </a:ext>
              </a:extLst>
            </p:cNvPr>
            <p:cNvSpPr/>
            <p:nvPr userDrawn="1"/>
          </p:nvSpPr>
          <p:spPr>
            <a:xfrm rot="20167715">
              <a:off x="145537" y="2074029"/>
              <a:ext cx="214346" cy="211281"/>
            </a:xfrm>
            <a:prstGeom prst="star5">
              <a:avLst>
                <a:gd name="adj" fmla="val 23162"/>
                <a:gd name="hf" fmla="val 105146"/>
                <a:gd name="vf" fmla="val 110557"/>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8" name="Rectangle 27">
            <a:extLst>
              <a:ext uri="{FF2B5EF4-FFF2-40B4-BE49-F238E27FC236}">
                <a16:creationId xmlns:a16="http://schemas.microsoft.com/office/drawing/2014/main" id="{5C127051-F798-0AFD-503E-53EF41C7B4DF}"/>
              </a:ext>
            </a:extLst>
          </p:cNvPr>
          <p:cNvSpPr/>
          <p:nvPr userDrawn="1"/>
        </p:nvSpPr>
        <p:spPr>
          <a:xfrm>
            <a:off x="5319713" y="5321300"/>
            <a:ext cx="1371600" cy="1893888"/>
          </a:xfrm>
          <a:prstGeom prst="rect">
            <a:avLst/>
          </a:prstGeom>
          <a:blipFill>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9" name="Picture 32" descr="Graphical user interface&#10;&#10;Description automatically generated with low confidence">
            <a:extLst>
              <a:ext uri="{FF2B5EF4-FFF2-40B4-BE49-F238E27FC236}">
                <a16:creationId xmlns:a16="http://schemas.microsoft.com/office/drawing/2014/main" id="{10441B30-DDE5-0E7B-9570-4841BABAE2F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57888" y="1285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33">
            <a:extLst>
              <a:ext uri="{FF2B5EF4-FFF2-40B4-BE49-F238E27FC236}">
                <a16:creationId xmlns:a16="http://schemas.microsoft.com/office/drawing/2014/main" id="{103CA77C-4BF8-4557-A739-0CC2B68F85B5}"/>
              </a:ext>
            </a:extLst>
          </p:cNvPr>
          <p:cNvGrpSpPr>
            <a:grpSpLocks/>
          </p:cNvGrpSpPr>
          <p:nvPr userDrawn="1"/>
        </p:nvGrpSpPr>
        <p:grpSpPr bwMode="auto">
          <a:xfrm>
            <a:off x="138113" y="128588"/>
            <a:ext cx="1020762" cy="762000"/>
            <a:chOff x="858129" y="279090"/>
            <a:chExt cx="1019908" cy="762000"/>
          </a:xfrm>
        </p:grpSpPr>
        <p:sp>
          <p:nvSpPr>
            <p:cNvPr id="31" name="Rounded Rectangle 98">
              <a:extLst>
                <a:ext uri="{FF2B5EF4-FFF2-40B4-BE49-F238E27FC236}">
                  <a16:creationId xmlns:a16="http://schemas.microsoft.com/office/drawing/2014/main" id="{BEB8ED47-0A20-FC59-F9FA-DDB66188044F}"/>
                </a:ext>
              </a:extLst>
            </p:cNvPr>
            <p:cNvSpPr/>
            <p:nvPr/>
          </p:nvSpPr>
          <p:spPr>
            <a:xfrm>
              <a:off x="858129" y="279090"/>
              <a:ext cx="1019908" cy="762000"/>
            </a:xfrm>
            <a:prstGeom prst="roundRect">
              <a:avLst>
                <a:gd name="adj" fmla="val 19825"/>
              </a:avLst>
            </a:prstGeom>
            <a:solidFill>
              <a:schemeClr val="bg1"/>
            </a:solidFill>
            <a:ln w="25400">
              <a:solidFill>
                <a:srgbClr val="910E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2" name="Picture 35" descr="A picture containing text, sign, outdoor&#10;&#10;Description automatically generated">
              <a:extLst>
                <a:ext uri="{FF2B5EF4-FFF2-40B4-BE49-F238E27FC236}">
                  <a16:creationId xmlns:a16="http://schemas.microsoft.com/office/drawing/2014/main" id="{93B345D7-F67C-6ECE-32CE-F951F2AB1F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960" y="377362"/>
              <a:ext cx="907223" cy="5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Text Placeholder 41">
            <a:extLst>
              <a:ext uri="{FF2B5EF4-FFF2-40B4-BE49-F238E27FC236}">
                <a16:creationId xmlns:a16="http://schemas.microsoft.com/office/drawing/2014/main" id="{70721788-7AE7-F94D-9B81-E2563AB9E257}"/>
              </a:ext>
            </a:extLst>
          </p:cNvPr>
          <p:cNvSpPr>
            <a:spLocks noGrp="1"/>
          </p:cNvSpPr>
          <p:nvPr>
            <p:ph type="body" sz="quarter" idx="11"/>
          </p:nvPr>
        </p:nvSpPr>
        <p:spPr>
          <a:xfrm>
            <a:off x="5384762" y="3313343"/>
            <a:ext cx="1270646" cy="691844"/>
          </a:xfrm>
        </p:spPr>
        <p:txBody>
          <a:bodyPr>
            <a:noAutofit/>
          </a:bodyPr>
          <a:lstStyle>
            <a:lvl1pPr marL="0" indent="0" algn="ctr" defTabSz="457200" rtl="0" eaLnBrk="1" latinLnBrk="0" hangingPunct="1">
              <a:buFont typeface="Arial" panose="020B0604020202020204" pitchFamily="34" charset="0"/>
              <a:buNone/>
              <a:defRPr lang="en-GB" sz="1200" b="1" kern="1200" dirty="0" smtClean="0">
                <a:solidFill>
                  <a:srgbClr val="C00000"/>
                </a:solidFill>
                <a:latin typeface="Arial" panose="020B0604020202020204" pitchFamily="34" charset="0"/>
                <a:ea typeface="+mn-ea"/>
                <a:cs typeface="Arial" panose="020B0604020202020204" pitchFamily="34" charset="0"/>
              </a:defRPr>
            </a:lvl1pPr>
            <a:lvl2pPr marL="0" indent="0" algn="ctr" defTabSz="457200" rtl="0" eaLnBrk="1" latinLnBrk="0" hangingPunct="1">
              <a:buFont typeface="Arial" panose="020B0604020202020204" pitchFamily="34" charset="0"/>
              <a:buNone/>
              <a:defRPr lang="en-GB" sz="1800" b="1" kern="1200" dirty="0" smtClean="0">
                <a:solidFill>
                  <a:srgbClr val="C00000"/>
                </a:solidFill>
                <a:latin typeface="Arial" panose="020B0604020202020204" pitchFamily="34" charset="0"/>
                <a:ea typeface="+mn-ea"/>
                <a:cs typeface="Arial" panose="020B0604020202020204" pitchFamily="34" charset="0"/>
              </a:defRPr>
            </a:lvl2pPr>
            <a:lvl3pPr marL="0" indent="0" algn="ctr" defTabSz="457200" rtl="0" eaLnBrk="1" latinLnBrk="0" hangingPunct="1">
              <a:buFont typeface="Arial" panose="020B0604020202020204" pitchFamily="34" charset="0"/>
              <a:buNone/>
              <a:defRPr lang="en-GB" sz="1800" b="1" kern="1200" dirty="0" smtClean="0">
                <a:solidFill>
                  <a:srgbClr val="C00000"/>
                </a:solidFill>
                <a:latin typeface="Arial" panose="020B0604020202020204" pitchFamily="34" charset="0"/>
                <a:ea typeface="+mn-ea"/>
                <a:cs typeface="Arial" panose="020B0604020202020204" pitchFamily="34" charset="0"/>
              </a:defRPr>
            </a:lvl3pPr>
            <a:lvl4pPr marL="0" indent="0" algn="ctr" defTabSz="457200" rtl="0" eaLnBrk="1" latinLnBrk="0" hangingPunct="1">
              <a:buFont typeface="Arial" panose="020B0604020202020204" pitchFamily="34" charset="0"/>
              <a:buNone/>
              <a:defRPr lang="en-GB" sz="1800" b="1" kern="1200" dirty="0" smtClean="0">
                <a:solidFill>
                  <a:srgbClr val="C00000"/>
                </a:solidFill>
                <a:latin typeface="Arial" panose="020B0604020202020204" pitchFamily="34" charset="0"/>
                <a:ea typeface="+mn-ea"/>
                <a:cs typeface="Arial" panose="020B0604020202020204" pitchFamily="34" charset="0"/>
              </a:defRPr>
            </a:lvl4pPr>
            <a:lvl5pPr marL="0" indent="0" algn="ctr" defTabSz="457200" rtl="0" eaLnBrk="1" latinLnBrk="0" hangingPunct="1">
              <a:buFont typeface="Arial" panose="020B0604020202020204" pitchFamily="34" charset="0"/>
              <a:buNone/>
              <a:defRPr lang="en-US" sz="1800" b="1" kern="1200" dirty="0">
                <a:solidFill>
                  <a:srgbClr val="C00000"/>
                </a:solidFill>
                <a:latin typeface="Arial" panose="020B0604020202020204" pitchFamily="34" charset="0"/>
                <a:ea typeface="+mn-ea"/>
                <a:cs typeface="Arial" panose="020B0604020202020204" pitchFamily="34" charset="0"/>
              </a:defRPr>
            </a:lvl5pPr>
          </a:lstStyle>
          <a:p>
            <a:pPr lvl="0"/>
            <a:r>
              <a:rPr lang="en-US"/>
              <a:t>Edit Master text styles</a:t>
            </a:r>
          </a:p>
          <a:p>
            <a:pPr lvl="1"/>
            <a:r>
              <a:rPr lang="en-US"/>
              <a:t>Second level</a:t>
            </a:r>
          </a:p>
        </p:txBody>
      </p:sp>
      <p:sp>
        <p:nvSpPr>
          <p:cNvPr id="44" name="Text Placeholder 43">
            <a:extLst>
              <a:ext uri="{FF2B5EF4-FFF2-40B4-BE49-F238E27FC236}">
                <a16:creationId xmlns:a16="http://schemas.microsoft.com/office/drawing/2014/main" id="{F69A7155-56E3-4549-8BCC-771C47925CFD}"/>
              </a:ext>
            </a:extLst>
          </p:cNvPr>
          <p:cNvSpPr>
            <a:spLocks noGrp="1"/>
          </p:cNvSpPr>
          <p:nvPr>
            <p:ph type="body" sz="quarter" idx="12"/>
          </p:nvPr>
        </p:nvSpPr>
        <p:spPr>
          <a:xfrm>
            <a:off x="5234822" y="4492235"/>
            <a:ext cx="1584432" cy="718511"/>
          </a:xfrm>
        </p:spPr>
        <p:txBody>
          <a:bodyPr>
            <a:noAutofit/>
          </a:bodyPr>
          <a:lstStyle>
            <a:lvl1pPr marL="0" indent="0" algn="ctr" defTabSz="457200" rtl="0" eaLnBrk="1" latinLnBrk="0" hangingPunct="1">
              <a:buNone/>
              <a:defRPr lang="en-GB" sz="1400" kern="1200" dirty="0" smtClean="0">
                <a:solidFill>
                  <a:schemeClr val="tx1"/>
                </a:solidFill>
                <a:latin typeface="+mn-lt"/>
                <a:ea typeface="+mn-ea"/>
                <a:cs typeface="+mn-cs"/>
              </a:defRPr>
            </a:lvl1pPr>
            <a:lvl2pPr marL="0" indent="0" algn="ctr" defTabSz="457200" rtl="0" eaLnBrk="1" latinLnBrk="0" hangingPunct="1">
              <a:buNone/>
              <a:defRPr lang="en-GB" sz="1400" kern="1200" dirty="0" smtClean="0">
                <a:solidFill>
                  <a:schemeClr val="tx1"/>
                </a:solidFill>
                <a:latin typeface="+mn-lt"/>
                <a:ea typeface="+mn-ea"/>
                <a:cs typeface="+mn-cs"/>
              </a:defRPr>
            </a:lvl2pPr>
            <a:lvl3pPr marL="0" indent="0" algn="ctr" defTabSz="457200" rtl="0" eaLnBrk="1" latinLnBrk="0" hangingPunct="1">
              <a:buNone/>
              <a:defRPr lang="en-GB" sz="1400" kern="1200" dirty="0" smtClean="0">
                <a:solidFill>
                  <a:schemeClr val="tx1"/>
                </a:solidFill>
                <a:latin typeface="+mn-lt"/>
                <a:ea typeface="+mn-ea"/>
                <a:cs typeface="+mn-cs"/>
              </a:defRPr>
            </a:lvl3pPr>
            <a:lvl4pPr marL="0" indent="0" algn="ctr" defTabSz="457200" rtl="0" eaLnBrk="1" latinLnBrk="0" hangingPunct="1">
              <a:buNone/>
              <a:defRPr lang="en-GB" sz="1400" kern="1200" dirty="0" smtClean="0">
                <a:solidFill>
                  <a:schemeClr val="tx1"/>
                </a:solidFill>
                <a:latin typeface="+mn-lt"/>
                <a:ea typeface="+mn-ea"/>
                <a:cs typeface="+mn-cs"/>
              </a:defRPr>
            </a:lvl4pPr>
            <a:lvl5pPr marL="0" indent="0" algn="ctr" defTabSz="457200" rtl="0" eaLnBrk="1" latinLnBrk="0" hangingPunct="1">
              <a:buNone/>
              <a:defRPr lang="en-US" sz="1400" kern="1200" dirty="0">
                <a:solidFill>
                  <a:schemeClr val="tx1"/>
                </a:solidFill>
                <a:latin typeface="+mn-lt"/>
                <a:ea typeface="+mn-ea"/>
                <a:cs typeface="+mn-cs"/>
              </a:defRPr>
            </a:lvl5pPr>
          </a:lstStyle>
          <a:p>
            <a:pPr lvl="0"/>
            <a:r>
              <a:rPr lang="en-US"/>
              <a:t>Edit Master text styles</a:t>
            </a:r>
          </a:p>
        </p:txBody>
      </p:sp>
      <p:sp>
        <p:nvSpPr>
          <p:cNvPr id="81" name="Picture Placeholder 79">
            <a:extLst>
              <a:ext uri="{FF2B5EF4-FFF2-40B4-BE49-F238E27FC236}">
                <a16:creationId xmlns:a16="http://schemas.microsoft.com/office/drawing/2014/main" id="{DEE1CA19-4B88-5F4E-8932-8B2C18C007A6}"/>
              </a:ext>
            </a:extLst>
          </p:cNvPr>
          <p:cNvSpPr>
            <a:spLocks noGrp="1"/>
          </p:cNvSpPr>
          <p:nvPr>
            <p:ph type="pic" sz="quarter" idx="30"/>
          </p:nvPr>
        </p:nvSpPr>
        <p:spPr>
          <a:xfrm rot="21136566">
            <a:off x="2497953" y="3151629"/>
            <a:ext cx="2228871" cy="1975423"/>
          </a:xfrm>
        </p:spPr>
        <p:txBody>
          <a:bodyPr rtlCol="0">
            <a:normAutofit/>
          </a:bodyPr>
          <a:lstStyle>
            <a:lvl1pPr marL="0" indent="0">
              <a:buNone/>
              <a:defRPr/>
            </a:lvl1pPr>
          </a:lstStyle>
          <a:p>
            <a:pPr lvl="0"/>
            <a:endParaRPr lang="en-US" noProof="0" dirty="0"/>
          </a:p>
        </p:txBody>
      </p:sp>
      <p:sp>
        <p:nvSpPr>
          <p:cNvPr id="80" name="Picture Placeholder 79">
            <a:extLst>
              <a:ext uri="{FF2B5EF4-FFF2-40B4-BE49-F238E27FC236}">
                <a16:creationId xmlns:a16="http://schemas.microsoft.com/office/drawing/2014/main" id="{E532142A-137D-8846-B40E-AFD6BBF09743}"/>
              </a:ext>
            </a:extLst>
          </p:cNvPr>
          <p:cNvSpPr>
            <a:spLocks noGrp="1"/>
          </p:cNvSpPr>
          <p:nvPr>
            <p:ph type="pic" sz="quarter" idx="29"/>
          </p:nvPr>
        </p:nvSpPr>
        <p:spPr>
          <a:xfrm rot="253008">
            <a:off x="32304" y="3038353"/>
            <a:ext cx="2228871" cy="1975423"/>
          </a:xfrm>
        </p:spPr>
        <p:txBody>
          <a:bodyPr rtlCol="0">
            <a:normAutofit/>
          </a:bodyPr>
          <a:lstStyle>
            <a:lvl1pPr marL="0" indent="0">
              <a:buNone/>
              <a:defRPr/>
            </a:lvl1pPr>
          </a:lstStyle>
          <a:p>
            <a:pPr lvl="0"/>
            <a:endParaRPr lang="en-US" noProof="0" dirty="0"/>
          </a:p>
        </p:txBody>
      </p:sp>
      <p:sp>
        <p:nvSpPr>
          <p:cNvPr id="62" name="Text Placeholder 25">
            <a:extLst>
              <a:ext uri="{FF2B5EF4-FFF2-40B4-BE49-F238E27FC236}">
                <a16:creationId xmlns:a16="http://schemas.microsoft.com/office/drawing/2014/main" id="{CB46AC5F-10F6-214A-913D-B3591C72B4A1}"/>
              </a:ext>
            </a:extLst>
          </p:cNvPr>
          <p:cNvSpPr>
            <a:spLocks noGrp="1"/>
          </p:cNvSpPr>
          <p:nvPr>
            <p:ph type="body" sz="quarter" idx="31"/>
          </p:nvPr>
        </p:nvSpPr>
        <p:spPr>
          <a:xfrm>
            <a:off x="216221" y="6956160"/>
            <a:ext cx="4740790" cy="2723796"/>
          </a:xfrm>
        </p:spPr>
        <p:txBody>
          <a:bodyPr/>
          <a:lstStyle>
            <a:lvl1pPr marL="0" indent="0">
              <a:buNone/>
              <a:defRPr lang="en-GB" sz="1400" b="1" kern="1200" dirty="0" smtClean="0">
                <a:solidFill>
                  <a:schemeClr val="bg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9" name="Text Placeholder 25">
            <a:extLst>
              <a:ext uri="{FF2B5EF4-FFF2-40B4-BE49-F238E27FC236}">
                <a16:creationId xmlns:a16="http://schemas.microsoft.com/office/drawing/2014/main" id="{DD046655-8C01-DA4F-82DC-F9CA92A11212}"/>
              </a:ext>
            </a:extLst>
          </p:cNvPr>
          <p:cNvSpPr>
            <a:spLocks noGrp="1"/>
          </p:cNvSpPr>
          <p:nvPr>
            <p:ph type="body" sz="quarter" idx="32"/>
          </p:nvPr>
        </p:nvSpPr>
        <p:spPr>
          <a:xfrm>
            <a:off x="216220" y="6553688"/>
            <a:ext cx="2882097" cy="293165"/>
          </a:xfrm>
        </p:spPr>
        <p:txBody>
          <a:bodyPr/>
          <a:lstStyle>
            <a:lvl1pPr marL="0" indent="0">
              <a:buNone/>
              <a:defRPr lang="en-GB" sz="1400" b="1" kern="1200" dirty="0" smtClean="0">
                <a:solidFill>
                  <a:schemeClr val="bg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4" name="Picture Placeholder 3">
            <a:extLst>
              <a:ext uri="{FF2B5EF4-FFF2-40B4-BE49-F238E27FC236}">
                <a16:creationId xmlns:a16="http://schemas.microsoft.com/office/drawing/2014/main" id="{3108C960-535E-394D-B5B7-936DFAB82626}"/>
              </a:ext>
            </a:extLst>
          </p:cNvPr>
          <p:cNvSpPr>
            <a:spLocks noGrp="1"/>
          </p:cNvSpPr>
          <p:nvPr>
            <p:ph type="pic" sz="quarter" idx="33"/>
          </p:nvPr>
        </p:nvSpPr>
        <p:spPr>
          <a:xfrm>
            <a:off x="5292725" y="2015331"/>
            <a:ext cx="1433513" cy="849313"/>
          </a:xfrm>
        </p:spPr>
        <p:txBody>
          <a:bodyPr rtlCol="0">
            <a:normAutofit/>
          </a:bodyPr>
          <a:lstStyle>
            <a:lvl1pPr marL="0" indent="0">
              <a:buNone/>
              <a:defRPr/>
            </a:lvl1pPr>
          </a:lstStyle>
          <a:p>
            <a:pPr lvl="0"/>
            <a:endParaRPr lang="en-US" noProof="0" dirty="0"/>
          </a:p>
        </p:txBody>
      </p:sp>
    </p:spTree>
    <p:extLst>
      <p:ext uri="{BB962C8B-B14F-4D97-AF65-F5344CB8AC3E}">
        <p14:creationId xmlns:p14="http://schemas.microsoft.com/office/powerpoint/2010/main" val="423474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9C2D1B-D78C-A89B-DD94-4EEB12147F9E}"/>
              </a:ext>
            </a:extLst>
          </p:cNvPr>
          <p:cNvSpPr/>
          <p:nvPr userDrawn="1"/>
        </p:nvSpPr>
        <p:spPr>
          <a:xfrm>
            <a:off x="-1588" y="1362075"/>
            <a:ext cx="6859588" cy="6416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7" descr="Text&#10;&#10;Description automatically generated with low confidence">
            <a:extLst>
              <a:ext uri="{FF2B5EF4-FFF2-40B4-BE49-F238E27FC236}">
                <a16:creationId xmlns:a16="http://schemas.microsoft.com/office/drawing/2014/main" id="{B9323298-2618-C366-2142-768C39365D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6025" y="134938"/>
            <a:ext cx="18843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
            <a:extLst>
              <a:ext uri="{FF2B5EF4-FFF2-40B4-BE49-F238E27FC236}">
                <a16:creationId xmlns:a16="http://schemas.microsoft.com/office/drawing/2014/main" id="{D9EB2917-21F1-49BF-CBBC-0D85CC1EEEED}"/>
              </a:ext>
            </a:extLst>
          </p:cNvPr>
          <p:cNvGrpSpPr>
            <a:grpSpLocks/>
          </p:cNvGrpSpPr>
          <p:nvPr userDrawn="1"/>
        </p:nvGrpSpPr>
        <p:grpSpPr bwMode="auto">
          <a:xfrm>
            <a:off x="-1588" y="1738313"/>
            <a:ext cx="4959351" cy="3938587"/>
            <a:chOff x="678272" y="1592315"/>
            <a:chExt cx="5974777" cy="8315278"/>
          </a:xfrm>
        </p:grpSpPr>
        <p:sp>
          <p:nvSpPr>
            <p:cNvPr id="5" name="Snip Single Corner of Rectangle 4">
              <a:extLst>
                <a:ext uri="{FF2B5EF4-FFF2-40B4-BE49-F238E27FC236}">
                  <a16:creationId xmlns:a16="http://schemas.microsoft.com/office/drawing/2014/main" id="{067D0DF2-1E9D-5453-E352-C79764C942B7}"/>
                </a:ext>
              </a:extLst>
            </p:cNvPr>
            <p:cNvSpPr/>
            <p:nvPr/>
          </p:nvSpPr>
          <p:spPr>
            <a:xfrm rot="10800000" flipH="1">
              <a:off x="678272" y="1592315"/>
              <a:ext cx="5974777" cy="8315278"/>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a:extLst>
                <a:ext uri="{FF2B5EF4-FFF2-40B4-BE49-F238E27FC236}">
                  <a16:creationId xmlns:a16="http://schemas.microsoft.com/office/drawing/2014/main" id="{021FBBE7-62B8-1ED2-022A-B8FCF32CFBD6}"/>
                </a:ext>
              </a:extLst>
            </p:cNvPr>
            <p:cNvSpPr/>
            <p:nvPr/>
          </p:nvSpPr>
          <p:spPr>
            <a:xfrm rot="5400000">
              <a:off x="6330498" y="9585042"/>
              <a:ext cx="415596" cy="229505"/>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7" name="Rectangle 6">
            <a:extLst>
              <a:ext uri="{FF2B5EF4-FFF2-40B4-BE49-F238E27FC236}">
                <a16:creationId xmlns:a16="http://schemas.microsoft.com/office/drawing/2014/main" id="{E6515C06-78C8-9299-336B-4E62AE6CF3F6}"/>
              </a:ext>
            </a:extLst>
          </p:cNvPr>
          <p:cNvSpPr/>
          <p:nvPr userDrawn="1"/>
        </p:nvSpPr>
        <p:spPr>
          <a:xfrm>
            <a:off x="0" y="7958138"/>
            <a:ext cx="6858000" cy="1949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8" name="Group 12">
            <a:extLst>
              <a:ext uri="{FF2B5EF4-FFF2-40B4-BE49-F238E27FC236}">
                <a16:creationId xmlns:a16="http://schemas.microsoft.com/office/drawing/2014/main" id="{5587BB7B-52F8-D03C-1872-B908794D80A5}"/>
              </a:ext>
            </a:extLst>
          </p:cNvPr>
          <p:cNvGrpSpPr>
            <a:grpSpLocks/>
          </p:cNvGrpSpPr>
          <p:nvPr userDrawn="1"/>
        </p:nvGrpSpPr>
        <p:grpSpPr bwMode="auto">
          <a:xfrm>
            <a:off x="2405063" y="5634038"/>
            <a:ext cx="2393950" cy="2574925"/>
            <a:chOff x="2404285" y="5618494"/>
            <a:chExt cx="2394338" cy="2574880"/>
          </a:xfrm>
        </p:grpSpPr>
        <p:sp>
          <p:nvSpPr>
            <p:cNvPr id="9" name="Rectangle 8">
              <a:extLst>
                <a:ext uri="{FF2B5EF4-FFF2-40B4-BE49-F238E27FC236}">
                  <a16:creationId xmlns:a16="http://schemas.microsoft.com/office/drawing/2014/main" id="{F38EBED4-77FD-9254-82FF-5ABEB87891E1}"/>
                </a:ext>
              </a:extLst>
            </p:cNvPr>
            <p:cNvSpPr/>
            <p:nvPr/>
          </p:nvSpPr>
          <p:spPr>
            <a:xfrm rot="21140409">
              <a:off x="2404285" y="5618494"/>
              <a:ext cx="2394338" cy="2574880"/>
            </a:xfrm>
            <a:prstGeom prst="rect">
              <a:avLst/>
            </a:prstGeom>
            <a:solidFill>
              <a:srgbClr val="FFFEF7"/>
            </a:solidFill>
            <a:ln>
              <a:noFill/>
            </a:ln>
            <a:effectLst>
              <a:outerShdw blurRad="224135" dist="81359" dir="3060000" sx="102000" sy="102000" algn="tl" rotWithShape="0">
                <a:prstClr val="black">
                  <a:alpha val="19945"/>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9">
              <a:extLst>
                <a:ext uri="{FF2B5EF4-FFF2-40B4-BE49-F238E27FC236}">
                  <a16:creationId xmlns:a16="http://schemas.microsoft.com/office/drawing/2014/main" id="{EF67AAEC-CBF5-BDD6-4267-63D62064EF06}"/>
                </a:ext>
              </a:extLst>
            </p:cNvPr>
            <p:cNvSpPr txBox="1">
              <a:spLocks noChangeArrowheads="1"/>
            </p:cNvSpPr>
            <p:nvPr/>
          </p:nvSpPr>
          <p:spPr bwMode="auto">
            <a:xfrm rot="-540834">
              <a:off x="2758354" y="7753644"/>
              <a:ext cx="2006925" cy="36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dirty="0">
                  <a:latin typeface="Brush Script MT" panose="03060802040406070304" pitchFamily="66" charset="0"/>
                  <a:ea typeface="Brush Script MT" panose="03060802040406070304" pitchFamily="66" charset="0"/>
                  <a:cs typeface="Brush Script MT" panose="03060802040406070304" pitchFamily="66" charset="0"/>
                </a:rPr>
                <a:t>Kindness leaves</a:t>
              </a:r>
            </a:p>
          </p:txBody>
        </p:sp>
      </p:grpSp>
      <p:sp>
        <p:nvSpPr>
          <p:cNvPr id="11" name="Rounded Rectangle 24">
            <a:extLst>
              <a:ext uri="{FF2B5EF4-FFF2-40B4-BE49-F238E27FC236}">
                <a16:creationId xmlns:a16="http://schemas.microsoft.com/office/drawing/2014/main" id="{04F03132-FCC4-7E23-B9F3-E19A71AC4CB7}"/>
              </a:ext>
            </a:extLst>
          </p:cNvPr>
          <p:cNvSpPr/>
          <p:nvPr userDrawn="1"/>
        </p:nvSpPr>
        <p:spPr>
          <a:xfrm>
            <a:off x="5160963" y="1851025"/>
            <a:ext cx="2092325" cy="5597525"/>
          </a:xfrm>
          <a:prstGeom prst="roundRect">
            <a:avLst>
              <a:gd name="adj" fmla="val 3555"/>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TextBox 11">
            <a:extLst>
              <a:ext uri="{FF2B5EF4-FFF2-40B4-BE49-F238E27FC236}">
                <a16:creationId xmlns:a16="http://schemas.microsoft.com/office/drawing/2014/main" id="{5FD2D124-4B5E-870D-04B1-82CE28BBAA93}"/>
              </a:ext>
            </a:extLst>
          </p:cNvPr>
          <p:cNvSpPr txBox="1">
            <a:spLocks noChangeArrowheads="1"/>
          </p:cNvSpPr>
          <p:nvPr userDrawn="1"/>
        </p:nvSpPr>
        <p:spPr bwMode="auto">
          <a:xfrm>
            <a:off x="5292725" y="2825750"/>
            <a:ext cx="1433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a:latin typeface="Arial Narrow" panose="020B0606020202030204" pitchFamily="34" charset="0"/>
                <a:ea typeface="Arial Narrow" panose="020B0606020202030204" pitchFamily="34" charset="0"/>
                <a:cs typeface="Arial Narrow" panose="020B0606020202030204" pitchFamily="34" charset="0"/>
              </a:rPr>
              <a:t>WORSHIP FOCUS</a:t>
            </a:r>
            <a:endParaRPr lang="en-US" altLang="en-US" sz="1400" dirty="0"/>
          </a:p>
        </p:txBody>
      </p:sp>
      <p:sp>
        <p:nvSpPr>
          <p:cNvPr id="13" name="TextBox 12">
            <a:extLst>
              <a:ext uri="{FF2B5EF4-FFF2-40B4-BE49-F238E27FC236}">
                <a16:creationId xmlns:a16="http://schemas.microsoft.com/office/drawing/2014/main" id="{554C1857-DF54-9BD6-6FC4-77C2CE078D23}"/>
              </a:ext>
            </a:extLst>
          </p:cNvPr>
          <p:cNvSpPr txBox="1">
            <a:spLocks noChangeArrowheads="1"/>
          </p:cNvSpPr>
          <p:nvPr userDrawn="1"/>
        </p:nvSpPr>
        <p:spPr bwMode="auto">
          <a:xfrm>
            <a:off x="-20638" y="1393825"/>
            <a:ext cx="6897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200" b="1"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Jesus said “I have come so that you can live life in all its’ fullness” John 10:10</a:t>
            </a:r>
          </a:p>
        </p:txBody>
      </p:sp>
      <p:pic>
        <p:nvPicPr>
          <p:cNvPr id="14" name="Picture 18" descr="Shape&#10;&#10;Description automatically generated with low confidence">
            <a:extLst>
              <a:ext uri="{FF2B5EF4-FFF2-40B4-BE49-F238E27FC236}">
                <a16:creationId xmlns:a16="http://schemas.microsoft.com/office/drawing/2014/main" id="{B0E1BD56-B095-D278-A817-AD5C1D6EB3C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75288" y="1920875"/>
            <a:ext cx="10683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Shape&#10;&#10;Description automatically generated with low confidence">
            <a:extLst>
              <a:ext uri="{FF2B5EF4-FFF2-40B4-BE49-F238E27FC236}">
                <a16:creationId xmlns:a16="http://schemas.microsoft.com/office/drawing/2014/main" id="{EEDD68B5-DB0E-FB9F-B6FC-7031B4A5A29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35575" y="4021138"/>
            <a:ext cx="492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45">
            <a:extLst>
              <a:ext uri="{FF2B5EF4-FFF2-40B4-BE49-F238E27FC236}">
                <a16:creationId xmlns:a16="http://schemas.microsoft.com/office/drawing/2014/main" id="{6091C6E6-8556-6867-3F25-93754468D7D1}"/>
              </a:ext>
            </a:extLst>
          </p:cNvPr>
          <p:cNvSpPr txBox="1">
            <a:spLocks/>
          </p:cNvSpPr>
          <p:nvPr userDrawn="1"/>
        </p:nvSpPr>
        <p:spPr>
          <a:xfrm>
            <a:off x="290513" y="2714625"/>
            <a:ext cx="1003300" cy="230188"/>
          </a:xfrm>
          <a:prstGeom prst="rect">
            <a:avLst/>
          </a:prstGeom>
        </p:spPr>
        <p:txBody>
          <a:bodyPr anchor="ctr">
            <a:normAutofit fontScale="85000" lnSpcReduction="20000"/>
          </a:bodyPr>
          <a:lstStyle>
            <a:lvl1pPr marL="0" indent="0" algn="l" defTabSz="685800" rtl="0" eaLnBrk="1" latinLnBrk="0" hangingPunct="1">
              <a:lnSpc>
                <a:spcPct val="90000"/>
              </a:lnSpc>
              <a:spcBef>
                <a:spcPts val="750"/>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defRPr/>
            </a:pPr>
            <a:r>
              <a:rPr dirty="0"/>
              <a:t>Nursery</a:t>
            </a:r>
          </a:p>
        </p:txBody>
      </p:sp>
      <p:sp>
        <p:nvSpPr>
          <p:cNvPr id="17" name="Text Placeholder 45">
            <a:extLst>
              <a:ext uri="{FF2B5EF4-FFF2-40B4-BE49-F238E27FC236}">
                <a16:creationId xmlns:a16="http://schemas.microsoft.com/office/drawing/2014/main" id="{ABD804CB-2DDE-30A0-8F56-6F6AE19E2F19}"/>
              </a:ext>
            </a:extLst>
          </p:cNvPr>
          <p:cNvSpPr txBox="1">
            <a:spLocks/>
          </p:cNvSpPr>
          <p:nvPr userDrawn="1"/>
        </p:nvSpPr>
        <p:spPr>
          <a:xfrm>
            <a:off x="290513" y="3048000"/>
            <a:ext cx="1003300" cy="230188"/>
          </a:xfrm>
          <a:prstGeom prst="rect">
            <a:avLst/>
          </a:prstGeom>
        </p:spPr>
        <p:txBody>
          <a:bodyPr anchor="ctr">
            <a:normAutofit fontScale="85000" lnSpcReduction="20000"/>
          </a:bodyPr>
          <a:lstStyle>
            <a:lvl1pPr marL="0" indent="0" algn="l" defTabSz="685800" rtl="0" eaLnBrk="1" latinLnBrk="0" hangingPunct="1">
              <a:lnSpc>
                <a:spcPct val="90000"/>
              </a:lnSpc>
              <a:spcBef>
                <a:spcPts val="750"/>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defRPr/>
            </a:pPr>
            <a:r>
              <a:rPr dirty="0"/>
              <a:t>Reception</a:t>
            </a:r>
          </a:p>
        </p:txBody>
      </p:sp>
      <p:sp>
        <p:nvSpPr>
          <p:cNvPr id="18" name="Text Placeholder 45">
            <a:extLst>
              <a:ext uri="{FF2B5EF4-FFF2-40B4-BE49-F238E27FC236}">
                <a16:creationId xmlns:a16="http://schemas.microsoft.com/office/drawing/2014/main" id="{8FE05BDC-5FE3-C0D0-20CF-9B56E686BFD7}"/>
              </a:ext>
            </a:extLst>
          </p:cNvPr>
          <p:cNvSpPr txBox="1">
            <a:spLocks/>
          </p:cNvSpPr>
          <p:nvPr userDrawn="1"/>
        </p:nvSpPr>
        <p:spPr>
          <a:xfrm>
            <a:off x="290513" y="3381375"/>
            <a:ext cx="1003300" cy="230188"/>
          </a:xfrm>
          <a:prstGeom prst="rect">
            <a:avLst/>
          </a:prstGeom>
        </p:spPr>
        <p:txBody>
          <a:bodyPr anchor="ctr">
            <a:normAutofit fontScale="85000" lnSpcReduction="20000"/>
          </a:bodyPr>
          <a:lstStyle>
            <a:lvl1pPr marL="0" indent="0" algn="l" defTabSz="685800" rtl="0" eaLnBrk="1" latinLnBrk="0" hangingPunct="1">
              <a:lnSpc>
                <a:spcPct val="90000"/>
              </a:lnSpc>
              <a:spcBef>
                <a:spcPts val="750"/>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defRPr/>
            </a:pPr>
            <a:r>
              <a:rPr dirty="0"/>
              <a:t>Year One</a:t>
            </a:r>
          </a:p>
        </p:txBody>
      </p:sp>
      <p:sp>
        <p:nvSpPr>
          <p:cNvPr id="19" name="Text Placeholder 45">
            <a:extLst>
              <a:ext uri="{FF2B5EF4-FFF2-40B4-BE49-F238E27FC236}">
                <a16:creationId xmlns:a16="http://schemas.microsoft.com/office/drawing/2014/main" id="{954ADE41-B1D3-4C99-C146-41A00309B1B0}"/>
              </a:ext>
            </a:extLst>
          </p:cNvPr>
          <p:cNvSpPr txBox="1">
            <a:spLocks/>
          </p:cNvSpPr>
          <p:nvPr userDrawn="1"/>
        </p:nvSpPr>
        <p:spPr>
          <a:xfrm>
            <a:off x="290513" y="3714750"/>
            <a:ext cx="1003300" cy="230188"/>
          </a:xfrm>
          <a:prstGeom prst="rect">
            <a:avLst/>
          </a:prstGeom>
        </p:spPr>
        <p:txBody>
          <a:bodyPr anchor="ctr">
            <a:normAutofit fontScale="85000" lnSpcReduction="20000"/>
          </a:bodyPr>
          <a:lstStyle>
            <a:lvl1pPr marL="0" indent="0" algn="l" defTabSz="685800" rtl="0" eaLnBrk="1" latinLnBrk="0" hangingPunct="1">
              <a:lnSpc>
                <a:spcPct val="90000"/>
              </a:lnSpc>
              <a:spcBef>
                <a:spcPts val="750"/>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defRPr/>
            </a:pPr>
            <a:r>
              <a:rPr dirty="0"/>
              <a:t>Year Two</a:t>
            </a:r>
          </a:p>
        </p:txBody>
      </p:sp>
      <p:sp>
        <p:nvSpPr>
          <p:cNvPr id="20" name="Text Placeholder 45">
            <a:extLst>
              <a:ext uri="{FF2B5EF4-FFF2-40B4-BE49-F238E27FC236}">
                <a16:creationId xmlns:a16="http://schemas.microsoft.com/office/drawing/2014/main" id="{2BA7041B-2BBB-77E8-3F04-5C83AA7A12D0}"/>
              </a:ext>
            </a:extLst>
          </p:cNvPr>
          <p:cNvSpPr txBox="1">
            <a:spLocks/>
          </p:cNvSpPr>
          <p:nvPr userDrawn="1"/>
        </p:nvSpPr>
        <p:spPr>
          <a:xfrm>
            <a:off x="290513" y="4048125"/>
            <a:ext cx="1003300" cy="230188"/>
          </a:xfrm>
          <a:prstGeom prst="rect">
            <a:avLst/>
          </a:prstGeom>
        </p:spPr>
        <p:txBody>
          <a:bodyPr anchor="ctr">
            <a:normAutofit fontScale="85000" lnSpcReduction="20000"/>
          </a:bodyPr>
          <a:lstStyle>
            <a:lvl1pPr marL="0" indent="0" algn="l" defTabSz="685800" rtl="0" eaLnBrk="1" latinLnBrk="0" hangingPunct="1">
              <a:lnSpc>
                <a:spcPct val="90000"/>
              </a:lnSpc>
              <a:spcBef>
                <a:spcPts val="750"/>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defRPr/>
            </a:pPr>
            <a:r>
              <a:rPr dirty="0"/>
              <a:t>Year Three</a:t>
            </a:r>
          </a:p>
        </p:txBody>
      </p:sp>
      <p:sp>
        <p:nvSpPr>
          <p:cNvPr id="21" name="Text Placeholder 45">
            <a:extLst>
              <a:ext uri="{FF2B5EF4-FFF2-40B4-BE49-F238E27FC236}">
                <a16:creationId xmlns:a16="http://schemas.microsoft.com/office/drawing/2014/main" id="{B1D5B225-92CE-0CF4-455D-536B8A269593}"/>
              </a:ext>
            </a:extLst>
          </p:cNvPr>
          <p:cNvSpPr txBox="1">
            <a:spLocks/>
          </p:cNvSpPr>
          <p:nvPr userDrawn="1"/>
        </p:nvSpPr>
        <p:spPr>
          <a:xfrm>
            <a:off x="290513" y="4381500"/>
            <a:ext cx="1003300" cy="230188"/>
          </a:xfrm>
          <a:prstGeom prst="rect">
            <a:avLst/>
          </a:prstGeom>
        </p:spPr>
        <p:txBody>
          <a:bodyPr anchor="ctr">
            <a:normAutofit fontScale="85000" lnSpcReduction="20000"/>
          </a:bodyPr>
          <a:lstStyle>
            <a:lvl1pPr marL="0" indent="0" algn="l" defTabSz="685800" rtl="0" eaLnBrk="1" latinLnBrk="0" hangingPunct="1">
              <a:lnSpc>
                <a:spcPct val="90000"/>
              </a:lnSpc>
              <a:spcBef>
                <a:spcPts val="750"/>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defRPr/>
            </a:pPr>
            <a:r>
              <a:rPr dirty="0"/>
              <a:t>Year Four</a:t>
            </a:r>
          </a:p>
        </p:txBody>
      </p:sp>
      <p:sp>
        <p:nvSpPr>
          <p:cNvPr id="22" name="Text Placeholder 45">
            <a:extLst>
              <a:ext uri="{FF2B5EF4-FFF2-40B4-BE49-F238E27FC236}">
                <a16:creationId xmlns:a16="http://schemas.microsoft.com/office/drawing/2014/main" id="{53E875D1-828C-72EE-1A70-96F532578D43}"/>
              </a:ext>
            </a:extLst>
          </p:cNvPr>
          <p:cNvSpPr txBox="1">
            <a:spLocks/>
          </p:cNvSpPr>
          <p:nvPr userDrawn="1"/>
        </p:nvSpPr>
        <p:spPr>
          <a:xfrm>
            <a:off x="290513" y="4716463"/>
            <a:ext cx="1003300" cy="230187"/>
          </a:xfrm>
          <a:prstGeom prst="rect">
            <a:avLst/>
          </a:prstGeom>
        </p:spPr>
        <p:txBody>
          <a:bodyPr anchor="ctr">
            <a:normAutofit fontScale="85000" lnSpcReduction="20000"/>
          </a:bodyPr>
          <a:lstStyle>
            <a:lvl1pPr marL="0" indent="0" algn="l" defTabSz="685800" rtl="0" eaLnBrk="1" latinLnBrk="0" hangingPunct="1">
              <a:lnSpc>
                <a:spcPct val="90000"/>
              </a:lnSpc>
              <a:spcBef>
                <a:spcPts val="750"/>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defRPr/>
            </a:pPr>
            <a:r>
              <a:rPr dirty="0"/>
              <a:t>Year Five</a:t>
            </a:r>
          </a:p>
        </p:txBody>
      </p:sp>
      <p:sp>
        <p:nvSpPr>
          <p:cNvPr id="23" name="Text Placeholder 45">
            <a:extLst>
              <a:ext uri="{FF2B5EF4-FFF2-40B4-BE49-F238E27FC236}">
                <a16:creationId xmlns:a16="http://schemas.microsoft.com/office/drawing/2014/main" id="{0DF8A03A-656D-8D27-C99E-6D9F2CE1893B}"/>
              </a:ext>
            </a:extLst>
          </p:cNvPr>
          <p:cNvSpPr txBox="1">
            <a:spLocks/>
          </p:cNvSpPr>
          <p:nvPr userDrawn="1"/>
        </p:nvSpPr>
        <p:spPr>
          <a:xfrm>
            <a:off x="290513" y="5049838"/>
            <a:ext cx="1003300" cy="230187"/>
          </a:xfrm>
          <a:prstGeom prst="rect">
            <a:avLst/>
          </a:prstGeom>
        </p:spPr>
        <p:txBody>
          <a:bodyPr anchor="ctr">
            <a:normAutofit fontScale="85000" lnSpcReduction="20000"/>
          </a:bodyPr>
          <a:lstStyle>
            <a:lvl1pPr marL="0" indent="0" algn="l" defTabSz="685800" rtl="0" eaLnBrk="1" latinLnBrk="0" hangingPunct="1">
              <a:lnSpc>
                <a:spcPct val="90000"/>
              </a:lnSpc>
              <a:spcBef>
                <a:spcPts val="750"/>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defRPr/>
            </a:pPr>
            <a:r>
              <a:rPr dirty="0"/>
              <a:t>Year Six</a:t>
            </a:r>
          </a:p>
        </p:txBody>
      </p:sp>
      <p:grpSp>
        <p:nvGrpSpPr>
          <p:cNvPr id="24" name="Group 28">
            <a:extLst>
              <a:ext uri="{FF2B5EF4-FFF2-40B4-BE49-F238E27FC236}">
                <a16:creationId xmlns:a16="http://schemas.microsoft.com/office/drawing/2014/main" id="{18CE0ECC-3BAA-64F9-1130-259A6046B34C}"/>
              </a:ext>
            </a:extLst>
          </p:cNvPr>
          <p:cNvGrpSpPr>
            <a:grpSpLocks/>
          </p:cNvGrpSpPr>
          <p:nvPr userDrawn="1"/>
        </p:nvGrpSpPr>
        <p:grpSpPr bwMode="auto">
          <a:xfrm>
            <a:off x="-100013" y="5495925"/>
            <a:ext cx="2393951" cy="2574925"/>
            <a:chOff x="-100317" y="5288060"/>
            <a:chExt cx="2394338" cy="2574880"/>
          </a:xfrm>
        </p:grpSpPr>
        <p:sp>
          <p:nvSpPr>
            <p:cNvPr id="25" name="Rectangle 24">
              <a:extLst>
                <a:ext uri="{FF2B5EF4-FFF2-40B4-BE49-F238E27FC236}">
                  <a16:creationId xmlns:a16="http://schemas.microsoft.com/office/drawing/2014/main" id="{F457343A-A703-7441-8FF4-A7F20443CA2C}"/>
                </a:ext>
              </a:extLst>
            </p:cNvPr>
            <p:cNvSpPr/>
            <p:nvPr/>
          </p:nvSpPr>
          <p:spPr>
            <a:xfrm rot="231162">
              <a:off x="-100317" y="5288060"/>
              <a:ext cx="2394338" cy="2574880"/>
            </a:xfrm>
            <a:prstGeom prst="rect">
              <a:avLst/>
            </a:prstGeom>
            <a:solidFill>
              <a:srgbClr val="FFFEF7"/>
            </a:solidFill>
            <a:ln>
              <a:noFill/>
            </a:ln>
            <a:effectLst>
              <a:outerShdw blurRad="224135" dist="81359" dir="3060000" sx="102000" sy="102000" algn="tl" rotWithShape="0">
                <a:prstClr val="black">
                  <a:alpha val="19945"/>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a:extLst>
                <a:ext uri="{FF2B5EF4-FFF2-40B4-BE49-F238E27FC236}">
                  <a16:creationId xmlns:a16="http://schemas.microsoft.com/office/drawing/2014/main" id="{91DFB447-4035-09EA-9848-79AE6356A885}"/>
                </a:ext>
              </a:extLst>
            </p:cNvPr>
            <p:cNvSpPr txBox="1">
              <a:spLocks noChangeArrowheads="1"/>
            </p:cNvSpPr>
            <p:nvPr/>
          </p:nvSpPr>
          <p:spPr bwMode="auto">
            <a:xfrm rot="196717">
              <a:off x="-11403" y="7421623"/>
              <a:ext cx="2006925" cy="36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dirty="0">
                  <a:latin typeface="Brush Script MT" panose="03060802040406070304" pitchFamily="66" charset="0"/>
                  <a:ea typeface="Brush Script MT" panose="03060802040406070304" pitchFamily="66" charset="0"/>
                  <a:cs typeface="Brush Script MT" panose="03060802040406070304" pitchFamily="66" charset="0"/>
                </a:rPr>
                <a:t>Our stars</a:t>
              </a:r>
            </a:p>
          </p:txBody>
        </p:sp>
      </p:grpSp>
      <p:sp>
        <p:nvSpPr>
          <p:cNvPr id="27" name="Up Ribbon 1">
            <a:extLst>
              <a:ext uri="{FF2B5EF4-FFF2-40B4-BE49-F238E27FC236}">
                <a16:creationId xmlns:a16="http://schemas.microsoft.com/office/drawing/2014/main" id="{9CFE452A-8EDB-A3F5-6741-9279A2A18370}"/>
              </a:ext>
            </a:extLst>
          </p:cNvPr>
          <p:cNvSpPr/>
          <p:nvPr userDrawn="1"/>
        </p:nvSpPr>
        <p:spPr>
          <a:xfrm>
            <a:off x="1046163" y="1841500"/>
            <a:ext cx="2879725" cy="595313"/>
          </a:xfrm>
          <a:prstGeom prst="ribbon2">
            <a:avLst>
              <a:gd name="adj1" fmla="val 16667"/>
              <a:gd name="adj2" fmla="val 72503"/>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TextBox 27">
            <a:extLst>
              <a:ext uri="{FF2B5EF4-FFF2-40B4-BE49-F238E27FC236}">
                <a16:creationId xmlns:a16="http://schemas.microsoft.com/office/drawing/2014/main" id="{6A935321-78D5-3D04-3891-D29984A9D3C0}"/>
              </a:ext>
            </a:extLst>
          </p:cNvPr>
          <p:cNvSpPr txBox="1">
            <a:spLocks noChangeArrowheads="1"/>
          </p:cNvSpPr>
          <p:nvPr userDrawn="1"/>
        </p:nvSpPr>
        <p:spPr bwMode="auto">
          <a:xfrm>
            <a:off x="1441450" y="1901825"/>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STARS OF THE WEEK</a:t>
            </a:r>
          </a:p>
        </p:txBody>
      </p:sp>
      <p:grpSp>
        <p:nvGrpSpPr>
          <p:cNvPr id="29" name="Group 33">
            <a:extLst>
              <a:ext uri="{FF2B5EF4-FFF2-40B4-BE49-F238E27FC236}">
                <a16:creationId xmlns:a16="http://schemas.microsoft.com/office/drawing/2014/main" id="{C6BAE741-60F1-1CF8-16E9-FF45FF7DD690}"/>
              </a:ext>
            </a:extLst>
          </p:cNvPr>
          <p:cNvGrpSpPr>
            <a:grpSpLocks/>
          </p:cNvGrpSpPr>
          <p:nvPr userDrawn="1"/>
        </p:nvGrpSpPr>
        <p:grpSpPr bwMode="auto">
          <a:xfrm>
            <a:off x="80963" y="2022475"/>
            <a:ext cx="773112" cy="652463"/>
            <a:chOff x="80439" y="2023195"/>
            <a:chExt cx="773237" cy="651317"/>
          </a:xfrm>
        </p:grpSpPr>
        <p:sp>
          <p:nvSpPr>
            <p:cNvPr id="30" name="5-point Star 4">
              <a:extLst>
                <a:ext uri="{FF2B5EF4-FFF2-40B4-BE49-F238E27FC236}">
                  <a16:creationId xmlns:a16="http://schemas.microsoft.com/office/drawing/2014/main" id="{7C79703F-3C88-17C9-E29F-683F8A7EC26B}"/>
                </a:ext>
              </a:extLst>
            </p:cNvPr>
            <p:cNvSpPr/>
            <p:nvPr userDrawn="1"/>
          </p:nvSpPr>
          <p:spPr>
            <a:xfrm rot="20167715">
              <a:off x="336067" y="2023195"/>
              <a:ext cx="517609" cy="508693"/>
            </a:xfrm>
            <a:prstGeom prst="star5">
              <a:avLst>
                <a:gd name="adj" fmla="val 23162"/>
                <a:gd name="hf" fmla="val 105146"/>
                <a:gd name="vf" fmla="val 110557"/>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5-point Star 84">
              <a:extLst>
                <a:ext uri="{FF2B5EF4-FFF2-40B4-BE49-F238E27FC236}">
                  <a16:creationId xmlns:a16="http://schemas.microsoft.com/office/drawing/2014/main" id="{6EC585CE-1AF0-059D-FA6C-BE055A9DD53F}"/>
                </a:ext>
              </a:extLst>
            </p:cNvPr>
            <p:cNvSpPr/>
            <p:nvPr userDrawn="1"/>
          </p:nvSpPr>
          <p:spPr>
            <a:xfrm rot="20167715">
              <a:off x="80439" y="2368662"/>
              <a:ext cx="311200" cy="305850"/>
            </a:xfrm>
            <a:prstGeom prst="star5">
              <a:avLst>
                <a:gd name="adj" fmla="val 23162"/>
                <a:gd name="hf" fmla="val 105146"/>
                <a:gd name="vf" fmla="val 110557"/>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5-point Star 85">
              <a:extLst>
                <a:ext uri="{FF2B5EF4-FFF2-40B4-BE49-F238E27FC236}">
                  <a16:creationId xmlns:a16="http://schemas.microsoft.com/office/drawing/2014/main" id="{DDC55933-FD1F-EBF1-77B1-315B93E64191}"/>
                </a:ext>
              </a:extLst>
            </p:cNvPr>
            <p:cNvSpPr/>
            <p:nvPr userDrawn="1"/>
          </p:nvSpPr>
          <p:spPr>
            <a:xfrm rot="20167715">
              <a:off x="145537" y="2073906"/>
              <a:ext cx="214348" cy="210767"/>
            </a:xfrm>
            <a:prstGeom prst="star5">
              <a:avLst>
                <a:gd name="adj" fmla="val 23162"/>
                <a:gd name="hf" fmla="val 105146"/>
                <a:gd name="vf" fmla="val 110557"/>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33" name="Group 37">
            <a:extLst>
              <a:ext uri="{FF2B5EF4-FFF2-40B4-BE49-F238E27FC236}">
                <a16:creationId xmlns:a16="http://schemas.microsoft.com/office/drawing/2014/main" id="{06D9BCEA-D60C-AA76-5593-DA8FEF86ED89}"/>
              </a:ext>
            </a:extLst>
          </p:cNvPr>
          <p:cNvGrpSpPr>
            <a:grpSpLocks/>
          </p:cNvGrpSpPr>
          <p:nvPr userDrawn="1"/>
        </p:nvGrpSpPr>
        <p:grpSpPr bwMode="auto">
          <a:xfrm flipH="1">
            <a:off x="4067175" y="2016125"/>
            <a:ext cx="773113" cy="650875"/>
            <a:chOff x="80439" y="2023195"/>
            <a:chExt cx="773237" cy="651317"/>
          </a:xfrm>
        </p:grpSpPr>
        <p:sp>
          <p:nvSpPr>
            <p:cNvPr id="34" name="5-point Star 87">
              <a:extLst>
                <a:ext uri="{FF2B5EF4-FFF2-40B4-BE49-F238E27FC236}">
                  <a16:creationId xmlns:a16="http://schemas.microsoft.com/office/drawing/2014/main" id="{F5DDB1E0-7F54-CC78-63DD-E9E4F4A37427}"/>
                </a:ext>
              </a:extLst>
            </p:cNvPr>
            <p:cNvSpPr/>
            <p:nvPr userDrawn="1"/>
          </p:nvSpPr>
          <p:spPr>
            <a:xfrm rot="20167715">
              <a:off x="336068" y="2023195"/>
              <a:ext cx="517608" cy="508345"/>
            </a:xfrm>
            <a:prstGeom prst="star5">
              <a:avLst>
                <a:gd name="adj" fmla="val 23162"/>
                <a:gd name="hf" fmla="val 105146"/>
                <a:gd name="vf" fmla="val 110557"/>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5-point Star 88">
              <a:extLst>
                <a:ext uri="{FF2B5EF4-FFF2-40B4-BE49-F238E27FC236}">
                  <a16:creationId xmlns:a16="http://schemas.microsoft.com/office/drawing/2014/main" id="{F747B0E9-5233-3EF2-3A56-AED6F8D00FF5}"/>
                </a:ext>
              </a:extLst>
            </p:cNvPr>
            <p:cNvSpPr/>
            <p:nvPr userDrawn="1"/>
          </p:nvSpPr>
          <p:spPr>
            <a:xfrm rot="20167715">
              <a:off x="80439" y="2369505"/>
              <a:ext cx="311200" cy="305007"/>
            </a:xfrm>
            <a:prstGeom prst="star5">
              <a:avLst>
                <a:gd name="adj" fmla="val 23162"/>
                <a:gd name="hf" fmla="val 105146"/>
                <a:gd name="vf" fmla="val 110557"/>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5-point Star 89">
              <a:extLst>
                <a:ext uri="{FF2B5EF4-FFF2-40B4-BE49-F238E27FC236}">
                  <a16:creationId xmlns:a16="http://schemas.microsoft.com/office/drawing/2014/main" id="{898BFE98-7C7A-AF0D-2C11-0420F43774E5}"/>
                </a:ext>
              </a:extLst>
            </p:cNvPr>
            <p:cNvSpPr/>
            <p:nvPr userDrawn="1"/>
          </p:nvSpPr>
          <p:spPr>
            <a:xfrm rot="20167715">
              <a:off x="145537" y="2074029"/>
              <a:ext cx="214346" cy="211281"/>
            </a:xfrm>
            <a:prstGeom prst="star5">
              <a:avLst>
                <a:gd name="adj" fmla="val 23162"/>
                <a:gd name="hf" fmla="val 105146"/>
                <a:gd name="vf" fmla="val 110557"/>
              </a:avLst>
            </a:prstGeom>
            <a:solidFill>
              <a:srgbClr val="FD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37" name="Rectangle 36">
            <a:extLst>
              <a:ext uri="{FF2B5EF4-FFF2-40B4-BE49-F238E27FC236}">
                <a16:creationId xmlns:a16="http://schemas.microsoft.com/office/drawing/2014/main" id="{AF9A5EBD-B558-93D2-4471-039897F7C1D3}"/>
              </a:ext>
            </a:extLst>
          </p:cNvPr>
          <p:cNvSpPr/>
          <p:nvPr userDrawn="1"/>
        </p:nvSpPr>
        <p:spPr>
          <a:xfrm>
            <a:off x="5319713" y="5321300"/>
            <a:ext cx="1371600" cy="1893888"/>
          </a:xfrm>
          <a:prstGeom prst="rect">
            <a:avLst/>
          </a:prstGeom>
          <a:blipFill>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8" name="Picture 42" descr="Graphical user interface&#10;&#10;Description automatically generated with low confidence">
            <a:extLst>
              <a:ext uri="{FF2B5EF4-FFF2-40B4-BE49-F238E27FC236}">
                <a16:creationId xmlns:a16="http://schemas.microsoft.com/office/drawing/2014/main" id="{C1AD1EC5-6941-4BCA-19A0-1385361C53A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57888" y="1285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43">
            <a:extLst>
              <a:ext uri="{FF2B5EF4-FFF2-40B4-BE49-F238E27FC236}">
                <a16:creationId xmlns:a16="http://schemas.microsoft.com/office/drawing/2014/main" id="{CC1563A5-A811-4154-D7C2-AB7B30AAEE57}"/>
              </a:ext>
            </a:extLst>
          </p:cNvPr>
          <p:cNvGrpSpPr>
            <a:grpSpLocks/>
          </p:cNvGrpSpPr>
          <p:nvPr userDrawn="1"/>
        </p:nvGrpSpPr>
        <p:grpSpPr bwMode="auto">
          <a:xfrm>
            <a:off x="138113" y="128588"/>
            <a:ext cx="1020762" cy="762000"/>
            <a:chOff x="858129" y="279090"/>
            <a:chExt cx="1019908" cy="762000"/>
          </a:xfrm>
        </p:grpSpPr>
        <p:sp>
          <p:nvSpPr>
            <p:cNvPr id="40" name="Rounded Rectangle 98">
              <a:extLst>
                <a:ext uri="{FF2B5EF4-FFF2-40B4-BE49-F238E27FC236}">
                  <a16:creationId xmlns:a16="http://schemas.microsoft.com/office/drawing/2014/main" id="{0B332BD2-C715-8708-B725-1591D728C20D}"/>
                </a:ext>
              </a:extLst>
            </p:cNvPr>
            <p:cNvSpPr/>
            <p:nvPr/>
          </p:nvSpPr>
          <p:spPr>
            <a:xfrm>
              <a:off x="858129" y="279090"/>
              <a:ext cx="1019908" cy="762000"/>
            </a:xfrm>
            <a:prstGeom prst="roundRect">
              <a:avLst>
                <a:gd name="adj" fmla="val 19825"/>
              </a:avLst>
            </a:prstGeom>
            <a:solidFill>
              <a:schemeClr val="bg1"/>
            </a:solidFill>
            <a:ln w="25400">
              <a:solidFill>
                <a:srgbClr val="910E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1" name="Picture 45" descr="A picture containing text, sign, outdoor&#10;&#10;Description automatically generated">
              <a:extLst>
                <a:ext uri="{FF2B5EF4-FFF2-40B4-BE49-F238E27FC236}">
                  <a16:creationId xmlns:a16="http://schemas.microsoft.com/office/drawing/2014/main" id="{23EBE019-E61E-9729-1062-31315F8C38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960" y="377362"/>
              <a:ext cx="907223" cy="5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Text Placeholder 41">
            <a:extLst>
              <a:ext uri="{FF2B5EF4-FFF2-40B4-BE49-F238E27FC236}">
                <a16:creationId xmlns:a16="http://schemas.microsoft.com/office/drawing/2014/main" id="{70721788-7AE7-F94D-9B81-E2563AB9E257}"/>
              </a:ext>
            </a:extLst>
          </p:cNvPr>
          <p:cNvSpPr>
            <a:spLocks noGrp="1"/>
          </p:cNvSpPr>
          <p:nvPr>
            <p:ph type="body" sz="quarter" idx="11"/>
          </p:nvPr>
        </p:nvSpPr>
        <p:spPr>
          <a:xfrm>
            <a:off x="5384762" y="3229841"/>
            <a:ext cx="1270646" cy="775346"/>
          </a:xfrm>
        </p:spPr>
        <p:txBody>
          <a:bodyPr>
            <a:noAutofit/>
          </a:bodyPr>
          <a:lstStyle>
            <a:lvl1pPr marL="0" indent="0" algn="ctr" defTabSz="457200" rtl="0" eaLnBrk="1" latinLnBrk="0" hangingPunct="1">
              <a:buFont typeface="Arial" panose="020B0604020202020204" pitchFamily="34" charset="0"/>
              <a:buNone/>
              <a:defRPr lang="en-GB" sz="1800" b="1" kern="1200" dirty="0" smtClean="0">
                <a:solidFill>
                  <a:srgbClr val="C00000"/>
                </a:solidFill>
                <a:latin typeface="Arial" panose="020B0604020202020204" pitchFamily="34" charset="0"/>
                <a:ea typeface="+mn-ea"/>
                <a:cs typeface="Arial" panose="020B0604020202020204" pitchFamily="34" charset="0"/>
              </a:defRPr>
            </a:lvl1pPr>
            <a:lvl2pPr marL="0" indent="0" algn="ctr" defTabSz="457200" rtl="0" eaLnBrk="1" latinLnBrk="0" hangingPunct="1">
              <a:buFont typeface="Arial" panose="020B0604020202020204" pitchFamily="34" charset="0"/>
              <a:buNone/>
              <a:defRPr lang="en-GB" sz="1800" b="1" kern="1200" dirty="0" smtClean="0">
                <a:solidFill>
                  <a:srgbClr val="C00000"/>
                </a:solidFill>
                <a:latin typeface="Arial" panose="020B0604020202020204" pitchFamily="34" charset="0"/>
                <a:ea typeface="+mn-ea"/>
                <a:cs typeface="Arial" panose="020B0604020202020204" pitchFamily="34" charset="0"/>
              </a:defRPr>
            </a:lvl2pPr>
            <a:lvl3pPr marL="0" indent="0" algn="ctr" defTabSz="457200" rtl="0" eaLnBrk="1" latinLnBrk="0" hangingPunct="1">
              <a:buFont typeface="Arial" panose="020B0604020202020204" pitchFamily="34" charset="0"/>
              <a:buNone/>
              <a:defRPr lang="en-GB" sz="1800" b="1" kern="1200" dirty="0" smtClean="0">
                <a:solidFill>
                  <a:srgbClr val="C00000"/>
                </a:solidFill>
                <a:latin typeface="Arial" panose="020B0604020202020204" pitchFamily="34" charset="0"/>
                <a:ea typeface="+mn-ea"/>
                <a:cs typeface="Arial" panose="020B0604020202020204" pitchFamily="34" charset="0"/>
              </a:defRPr>
            </a:lvl3pPr>
            <a:lvl4pPr marL="0" indent="0" algn="ctr" defTabSz="457200" rtl="0" eaLnBrk="1" latinLnBrk="0" hangingPunct="1">
              <a:buFont typeface="Arial" panose="020B0604020202020204" pitchFamily="34" charset="0"/>
              <a:buNone/>
              <a:defRPr lang="en-GB" sz="1800" b="1" kern="1200" dirty="0" smtClean="0">
                <a:solidFill>
                  <a:srgbClr val="C00000"/>
                </a:solidFill>
                <a:latin typeface="Arial" panose="020B0604020202020204" pitchFamily="34" charset="0"/>
                <a:ea typeface="+mn-ea"/>
                <a:cs typeface="Arial" panose="020B0604020202020204" pitchFamily="34" charset="0"/>
              </a:defRPr>
            </a:lvl4pPr>
            <a:lvl5pPr marL="0" indent="0" algn="ctr" defTabSz="457200" rtl="0" eaLnBrk="1" latinLnBrk="0" hangingPunct="1">
              <a:buFont typeface="Arial" panose="020B0604020202020204" pitchFamily="34" charset="0"/>
              <a:buNone/>
              <a:defRPr lang="en-US" sz="1800" b="1" kern="1200" dirty="0">
                <a:solidFill>
                  <a:srgbClr val="C00000"/>
                </a:solidFill>
                <a:latin typeface="Arial" panose="020B0604020202020204" pitchFamily="34" charset="0"/>
                <a:ea typeface="+mn-ea"/>
                <a:cs typeface="Arial" panose="020B0604020202020204" pitchFamily="34" charset="0"/>
              </a:defRPr>
            </a:lvl5pPr>
          </a:lstStyle>
          <a:p>
            <a:pPr lvl="0"/>
            <a:r>
              <a:rPr lang="en-US"/>
              <a:t>Edit Master text styles</a:t>
            </a:r>
          </a:p>
          <a:p>
            <a:pPr lvl="1"/>
            <a:r>
              <a:rPr lang="en-US"/>
              <a:t>Second level</a:t>
            </a:r>
          </a:p>
        </p:txBody>
      </p:sp>
      <p:sp>
        <p:nvSpPr>
          <p:cNvPr id="44" name="Text Placeholder 43">
            <a:extLst>
              <a:ext uri="{FF2B5EF4-FFF2-40B4-BE49-F238E27FC236}">
                <a16:creationId xmlns:a16="http://schemas.microsoft.com/office/drawing/2014/main" id="{F69A7155-56E3-4549-8BCC-771C47925CFD}"/>
              </a:ext>
            </a:extLst>
          </p:cNvPr>
          <p:cNvSpPr>
            <a:spLocks noGrp="1"/>
          </p:cNvSpPr>
          <p:nvPr>
            <p:ph type="body" sz="quarter" idx="12"/>
          </p:nvPr>
        </p:nvSpPr>
        <p:spPr>
          <a:xfrm>
            <a:off x="5234822" y="4492235"/>
            <a:ext cx="1584432" cy="718511"/>
          </a:xfrm>
        </p:spPr>
        <p:txBody>
          <a:bodyPr>
            <a:noAutofit/>
          </a:bodyPr>
          <a:lstStyle>
            <a:lvl1pPr marL="0" indent="0" algn="ctr" defTabSz="457200" rtl="0" eaLnBrk="1" latinLnBrk="0" hangingPunct="1">
              <a:buNone/>
              <a:defRPr lang="en-GB" sz="1400" kern="1200" dirty="0" smtClean="0">
                <a:solidFill>
                  <a:schemeClr val="tx1"/>
                </a:solidFill>
                <a:latin typeface="+mn-lt"/>
                <a:ea typeface="+mn-ea"/>
                <a:cs typeface="+mn-cs"/>
              </a:defRPr>
            </a:lvl1pPr>
            <a:lvl2pPr marL="0" indent="0" algn="ctr" defTabSz="457200" rtl="0" eaLnBrk="1" latinLnBrk="0" hangingPunct="1">
              <a:buNone/>
              <a:defRPr lang="en-GB" sz="1400" kern="1200" dirty="0" smtClean="0">
                <a:solidFill>
                  <a:schemeClr val="tx1"/>
                </a:solidFill>
                <a:latin typeface="+mn-lt"/>
                <a:ea typeface="+mn-ea"/>
                <a:cs typeface="+mn-cs"/>
              </a:defRPr>
            </a:lvl2pPr>
            <a:lvl3pPr marL="0" indent="0" algn="ctr" defTabSz="457200" rtl="0" eaLnBrk="1" latinLnBrk="0" hangingPunct="1">
              <a:buNone/>
              <a:defRPr lang="en-GB" sz="1400" kern="1200" dirty="0" smtClean="0">
                <a:solidFill>
                  <a:schemeClr val="tx1"/>
                </a:solidFill>
                <a:latin typeface="+mn-lt"/>
                <a:ea typeface="+mn-ea"/>
                <a:cs typeface="+mn-cs"/>
              </a:defRPr>
            </a:lvl3pPr>
            <a:lvl4pPr marL="0" indent="0" algn="ctr" defTabSz="457200" rtl="0" eaLnBrk="1" latinLnBrk="0" hangingPunct="1">
              <a:buNone/>
              <a:defRPr lang="en-GB" sz="1400" kern="1200" dirty="0" smtClean="0">
                <a:solidFill>
                  <a:schemeClr val="tx1"/>
                </a:solidFill>
                <a:latin typeface="+mn-lt"/>
                <a:ea typeface="+mn-ea"/>
                <a:cs typeface="+mn-cs"/>
              </a:defRPr>
            </a:lvl4pPr>
            <a:lvl5pPr marL="0" indent="0" algn="ctr" defTabSz="457200" rtl="0" eaLnBrk="1" latinLnBrk="0" hangingPunct="1">
              <a:buNone/>
              <a:defRPr lang="en-US" sz="1400" kern="1200" dirty="0">
                <a:solidFill>
                  <a:schemeClr val="tx1"/>
                </a:solidFill>
                <a:latin typeface="+mn-lt"/>
                <a:ea typeface="+mn-ea"/>
                <a:cs typeface="+mn-cs"/>
              </a:defRPr>
            </a:lvl5pPr>
          </a:lstStyle>
          <a:p>
            <a:pPr lvl="0"/>
            <a:r>
              <a:rPr lang="en-US"/>
              <a:t>Edit Master text styles</a:t>
            </a:r>
          </a:p>
        </p:txBody>
      </p:sp>
      <p:sp>
        <p:nvSpPr>
          <p:cNvPr id="63" name="Text Placeholder 62">
            <a:extLst>
              <a:ext uri="{FF2B5EF4-FFF2-40B4-BE49-F238E27FC236}">
                <a16:creationId xmlns:a16="http://schemas.microsoft.com/office/drawing/2014/main" id="{AA56BE23-2DF3-474B-A217-A0F66ACBE702}"/>
              </a:ext>
            </a:extLst>
          </p:cNvPr>
          <p:cNvSpPr>
            <a:spLocks noGrp="1"/>
          </p:cNvSpPr>
          <p:nvPr>
            <p:ph type="body" sz="quarter" idx="13"/>
          </p:nvPr>
        </p:nvSpPr>
        <p:spPr>
          <a:xfrm>
            <a:off x="1197080" y="2697782"/>
            <a:ext cx="1671860"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64" name="Text Placeholder 62">
            <a:extLst>
              <a:ext uri="{FF2B5EF4-FFF2-40B4-BE49-F238E27FC236}">
                <a16:creationId xmlns:a16="http://schemas.microsoft.com/office/drawing/2014/main" id="{5F5C20EB-286B-334C-A299-5E02862D7A6E}"/>
              </a:ext>
            </a:extLst>
          </p:cNvPr>
          <p:cNvSpPr>
            <a:spLocks noGrp="1"/>
          </p:cNvSpPr>
          <p:nvPr>
            <p:ph type="body" sz="quarter" idx="14"/>
          </p:nvPr>
        </p:nvSpPr>
        <p:spPr>
          <a:xfrm>
            <a:off x="3015679" y="2697782"/>
            <a:ext cx="1671861"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65" name="Text Placeholder 62">
            <a:extLst>
              <a:ext uri="{FF2B5EF4-FFF2-40B4-BE49-F238E27FC236}">
                <a16:creationId xmlns:a16="http://schemas.microsoft.com/office/drawing/2014/main" id="{90680066-456F-004E-B219-69BE316B1C8F}"/>
              </a:ext>
            </a:extLst>
          </p:cNvPr>
          <p:cNvSpPr>
            <a:spLocks noGrp="1"/>
          </p:cNvSpPr>
          <p:nvPr>
            <p:ph type="body" sz="quarter" idx="15"/>
          </p:nvPr>
        </p:nvSpPr>
        <p:spPr>
          <a:xfrm>
            <a:off x="1197080" y="3031926"/>
            <a:ext cx="1671860"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66" name="Text Placeholder 62">
            <a:extLst>
              <a:ext uri="{FF2B5EF4-FFF2-40B4-BE49-F238E27FC236}">
                <a16:creationId xmlns:a16="http://schemas.microsoft.com/office/drawing/2014/main" id="{2E96233C-26AB-7947-894D-5B29760E2227}"/>
              </a:ext>
            </a:extLst>
          </p:cNvPr>
          <p:cNvSpPr>
            <a:spLocks noGrp="1"/>
          </p:cNvSpPr>
          <p:nvPr>
            <p:ph type="body" sz="quarter" idx="16"/>
          </p:nvPr>
        </p:nvSpPr>
        <p:spPr>
          <a:xfrm>
            <a:off x="3015679" y="3031926"/>
            <a:ext cx="1671861"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67" name="Text Placeholder 62">
            <a:extLst>
              <a:ext uri="{FF2B5EF4-FFF2-40B4-BE49-F238E27FC236}">
                <a16:creationId xmlns:a16="http://schemas.microsoft.com/office/drawing/2014/main" id="{BC784B6C-2E70-3B41-BC1D-678BB394D23F}"/>
              </a:ext>
            </a:extLst>
          </p:cNvPr>
          <p:cNvSpPr>
            <a:spLocks noGrp="1"/>
          </p:cNvSpPr>
          <p:nvPr>
            <p:ph type="body" sz="quarter" idx="17"/>
          </p:nvPr>
        </p:nvSpPr>
        <p:spPr>
          <a:xfrm>
            <a:off x="1197080" y="3366070"/>
            <a:ext cx="1671860"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68" name="Text Placeholder 62">
            <a:extLst>
              <a:ext uri="{FF2B5EF4-FFF2-40B4-BE49-F238E27FC236}">
                <a16:creationId xmlns:a16="http://schemas.microsoft.com/office/drawing/2014/main" id="{8E48148E-5126-D04A-A681-896DF8F0AAC0}"/>
              </a:ext>
            </a:extLst>
          </p:cNvPr>
          <p:cNvSpPr>
            <a:spLocks noGrp="1"/>
          </p:cNvSpPr>
          <p:nvPr>
            <p:ph type="body" sz="quarter" idx="18"/>
          </p:nvPr>
        </p:nvSpPr>
        <p:spPr>
          <a:xfrm>
            <a:off x="3015679" y="3366070"/>
            <a:ext cx="1671861"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69" name="Text Placeholder 62">
            <a:extLst>
              <a:ext uri="{FF2B5EF4-FFF2-40B4-BE49-F238E27FC236}">
                <a16:creationId xmlns:a16="http://schemas.microsoft.com/office/drawing/2014/main" id="{F7907692-9A52-2945-B6C2-DDD98B396400}"/>
              </a:ext>
            </a:extLst>
          </p:cNvPr>
          <p:cNvSpPr>
            <a:spLocks noGrp="1"/>
          </p:cNvSpPr>
          <p:nvPr>
            <p:ph type="body" sz="quarter" idx="19"/>
          </p:nvPr>
        </p:nvSpPr>
        <p:spPr>
          <a:xfrm>
            <a:off x="1197080" y="3700214"/>
            <a:ext cx="1671860"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0" name="Text Placeholder 62">
            <a:extLst>
              <a:ext uri="{FF2B5EF4-FFF2-40B4-BE49-F238E27FC236}">
                <a16:creationId xmlns:a16="http://schemas.microsoft.com/office/drawing/2014/main" id="{F1C927F9-937A-8947-994F-1540FB845719}"/>
              </a:ext>
            </a:extLst>
          </p:cNvPr>
          <p:cNvSpPr>
            <a:spLocks noGrp="1"/>
          </p:cNvSpPr>
          <p:nvPr>
            <p:ph type="body" sz="quarter" idx="20"/>
          </p:nvPr>
        </p:nvSpPr>
        <p:spPr>
          <a:xfrm>
            <a:off x="3015679" y="3700214"/>
            <a:ext cx="1671861"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1" name="Text Placeholder 62">
            <a:extLst>
              <a:ext uri="{FF2B5EF4-FFF2-40B4-BE49-F238E27FC236}">
                <a16:creationId xmlns:a16="http://schemas.microsoft.com/office/drawing/2014/main" id="{939A432F-5367-BC4F-A640-95A6E69C7534}"/>
              </a:ext>
            </a:extLst>
          </p:cNvPr>
          <p:cNvSpPr>
            <a:spLocks noGrp="1"/>
          </p:cNvSpPr>
          <p:nvPr>
            <p:ph type="body" sz="quarter" idx="21"/>
          </p:nvPr>
        </p:nvSpPr>
        <p:spPr>
          <a:xfrm>
            <a:off x="1197080" y="4034358"/>
            <a:ext cx="1671860"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2" name="Text Placeholder 62">
            <a:extLst>
              <a:ext uri="{FF2B5EF4-FFF2-40B4-BE49-F238E27FC236}">
                <a16:creationId xmlns:a16="http://schemas.microsoft.com/office/drawing/2014/main" id="{B618DDC0-6FD9-094B-BB26-402C03D75BF0}"/>
              </a:ext>
            </a:extLst>
          </p:cNvPr>
          <p:cNvSpPr>
            <a:spLocks noGrp="1"/>
          </p:cNvSpPr>
          <p:nvPr>
            <p:ph type="body" sz="quarter" idx="22"/>
          </p:nvPr>
        </p:nvSpPr>
        <p:spPr>
          <a:xfrm>
            <a:off x="3015679" y="4034358"/>
            <a:ext cx="1671861"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3" name="Text Placeholder 62">
            <a:extLst>
              <a:ext uri="{FF2B5EF4-FFF2-40B4-BE49-F238E27FC236}">
                <a16:creationId xmlns:a16="http://schemas.microsoft.com/office/drawing/2014/main" id="{87A7EF4A-39F5-D84F-934A-BBAD731D6306}"/>
              </a:ext>
            </a:extLst>
          </p:cNvPr>
          <p:cNvSpPr>
            <a:spLocks noGrp="1"/>
          </p:cNvSpPr>
          <p:nvPr>
            <p:ph type="body" sz="quarter" idx="23"/>
          </p:nvPr>
        </p:nvSpPr>
        <p:spPr>
          <a:xfrm>
            <a:off x="1197080" y="4368502"/>
            <a:ext cx="1671860"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4" name="Text Placeholder 62">
            <a:extLst>
              <a:ext uri="{FF2B5EF4-FFF2-40B4-BE49-F238E27FC236}">
                <a16:creationId xmlns:a16="http://schemas.microsoft.com/office/drawing/2014/main" id="{80223782-ABCA-FA4C-A6CB-6CE85400BE6D}"/>
              </a:ext>
            </a:extLst>
          </p:cNvPr>
          <p:cNvSpPr>
            <a:spLocks noGrp="1"/>
          </p:cNvSpPr>
          <p:nvPr>
            <p:ph type="body" sz="quarter" idx="24"/>
          </p:nvPr>
        </p:nvSpPr>
        <p:spPr>
          <a:xfrm>
            <a:off x="3015679" y="4368502"/>
            <a:ext cx="1671861"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5" name="Text Placeholder 62">
            <a:extLst>
              <a:ext uri="{FF2B5EF4-FFF2-40B4-BE49-F238E27FC236}">
                <a16:creationId xmlns:a16="http://schemas.microsoft.com/office/drawing/2014/main" id="{7A1F865F-4DA9-1545-9F29-EF65DF734BE6}"/>
              </a:ext>
            </a:extLst>
          </p:cNvPr>
          <p:cNvSpPr>
            <a:spLocks noGrp="1"/>
          </p:cNvSpPr>
          <p:nvPr>
            <p:ph type="body" sz="quarter" idx="25"/>
          </p:nvPr>
        </p:nvSpPr>
        <p:spPr>
          <a:xfrm>
            <a:off x="1197080" y="4702646"/>
            <a:ext cx="1671860"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6" name="Text Placeholder 62">
            <a:extLst>
              <a:ext uri="{FF2B5EF4-FFF2-40B4-BE49-F238E27FC236}">
                <a16:creationId xmlns:a16="http://schemas.microsoft.com/office/drawing/2014/main" id="{8F752B27-6BC0-9E45-9665-6315DF6BBAAE}"/>
              </a:ext>
            </a:extLst>
          </p:cNvPr>
          <p:cNvSpPr>
            <a:spLocks noGrp="1"/>
          </p:cNvSpPr>
          <p:nvPr>
            <p:ph type="body" sz="quarter" idx="26"/>
          </p:nvPr>
        </p:nvSpPr>
        <p:spPr>
          <a:xfrm>
            <a:off x="3015679" y="4702646"/>
            <a:ext cx="1671861"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7" name="Text Placeholder 62">
            <a:extLst>
              <a:ext uri="{FF2B5EF4-FFF2-40B4-BE49-F238E27FC236}">
                <a16:creationId xmlns:a16="http://schemas.microsoft.com/office/drawing/2014/main" id="{8B958051-FD6F-854C-BC57-B2AFE8925A9A}"/>
              </a:ext>
            </a:extLst>
          </p:cNvPr>
          <p:cNvSpPr>
            <a:spLocks noGrp="1"/>
          </p:cNvSpPr>
          <p:nvPr>
            <p:ph type="body" sz="quarter" idx="27"/>
          </p:nvPr>
        </p:nvSpPr>
        <p:spPr>
          <a:xfrm>
            <a:off x="1187804" y="5036788"/>
            <a:ext cx="1671860"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8" name="Text Placeholder 62">
            <a:extLst>
              <a:ext uri="{FF2B5EF4-FFF2-40B4-BE49-F238E27FC236}">
                <a16:creationId xmlns:a16="http://schemas.microsoft.com/office/drawing/2014/main" id="{C312E504-886C-7447-886E-04DC3F516AF6}"/>
              </a:ext>
            </a:extLst>
          </p:cNvPr>
          <p:cNvSpPr>
            <a:spLocks noGrp="1"/>
          </p:cNvSpPr>
          <p:nvPr>
            <p:ph type="body" sz="quarter" idx="28"/>
          </p:nvPr>
        </p:nvSpPr>
        <p:spPr>
          <a:xfrm>
            <a:off x="3015679" y="5036788"/>
            <a:ext cx="1671861"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1" name="Picture Placeholder 79">
            <a:extLst>
              <a:ext uri="{FF2B5EF4-FFF2-40B4-BE49-F238E27FC236}">
                <a16:creationId xmlns:a16="http://schemas.microsoft.com/office/drawing/2014/main" id="{DEE1CA19-4B88-5F4E-8932-8B2C18C007A6}"/>
              </a:ext>
            </a:extLst>
          </p:cNvPr>
          <p:cNvSpPr>
            <a:spLocks noGrp="1"/>
          </p:cNvSpPr>
          <p:nvPr>
            <p:ph type="pic" sz="quarter" idx="30"/>
          </p:nvPr>
        </p:nvSpPr>
        <p:spPr>
          <a:xfrm rot="21136566">
            <a:off x="2460515" y="5723022"/>
            <a:ext cx="2228871" cy="1975423"/>
          </a:xfrm>
        </p:spPr>
        <p:txBody>
          <a:bodyPr rtlCol="0">
            <a:normAutofit/>
          </a:bodyPr>
          <a:lstStyle>
            <a:lvl1pPr marL="0" indent="0">
              <a:buNone/>
              <a:defRPr/>
            </a:lvl1pPr>
          </a:lstStyle>
          <a:p>
            <a:pPr lvl="0"/>
            <a:endParaRPr lang="en-US" noProof="0" dirty="0"/>
          </a:p>
        </p:txBody>
      </p:sp>
      <p:sp>
        <p:nvSpPr>
          <p:cNvPr id="80" name="Picture Placeholder 79">
            <a:extLst>
              <a:ext uri="{FF2B5EF4-FFF2-40B4-BE49-F238E27FC236}">
                <a16:creationId xmlns:a16="http://schemas.microsoft.com/office/drawing/2014/main" id="{E532142A-137D-8846-B40E-AFD6BBF09743}"/>
              </a:ext>
            </a:extLst>
          </p:cNvPr>
          <p:cNvSpPr>
            <a:spLocks noGrp="1"/>
          </p:cNvSpPr>
          <p:nvPr>
            <p:ph type="pic" sz="quarter" idx="29"/>
          </p:nvPr>
        </p:nvSpPr>
        <p:spPr>
          <a:xfrm rot="253008">
            <a:off x="-5134" y="5609746"/>
            <a:ext cx="2228871" cy="1975423"/>
          </a:xfrm>
        </p:spPr>
        <p:txBody>
          <a:bodyPr rtlCol="0">
            <a:normAutofit/>
          </a:bodyPr>
          <a:lstStyle>
            <a:lvl1pPr marL="0" indent="0">
              <a:buNone/>
              <a:defRPr/>
            </a:lvl1pPr>
          </a:lstStyle>
          <a:p>
            <a:pPr lvl="0"/>
            <a:endParaRPr lang="en-US" noProof="0" dirty="0"/>
          </a:p>
        </p:txBody>
      </p:sp>
      <p:sp>
        <p:nvSpPr>
          <p:cNvPr id="62" name="Text Placeholder 25">
            <a:extLst>
              <a:ext uri="{FF2B5EF4-FFF2-40B4-BE49-F238E27FC236}">
                <a16:creationId xmlns:a16="http://schemas.microsoft.com/office/drawing/2014/main" id="{CB46AC5F-10F6-214A-913D-B3591C72B4A1}"/>
              </a:ext>
            </a:extLst>
          </p:cNvPr>
          <p:cNvSpPr>
            <a:spLocks noGrp="1"/>
          </p:cNvSpPr>
          <p:nvPr>
            <p:ph type="body" sz="quarter" idx="31"/>
          </p:nvPr>
        </p:nvSpPr>
        <p:spPr>
          <a:xfrm>
            <a:off x="179882" y="8802820"/>
            <a:ext cx="6475525" cy="958107"/>
          </a:xfrm>
        </p:spPr>
        <p:txBody>
          <a:bodyPr/>
          <a:lstStyle>
            <a:lvl1pPr marL="0" indent="0">
              <a:buNone/>
              <a:defRPr lang="en-GB" sz="1400" b="1" kern="1200" dirty="0" smtClean="0">
                <a:solidFill>
                  <a:schemeClr val="bg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9" name="Text Placeholder 25">
            <a:extLst>
              <a:ext uri="{FF2B5EF4-FFF2-40B4-BE49-F238E27FC236}">
                <a16:creationId xmlns:a16="http://schemas.microsoft.com/office/drawing/2014/main" id="{DD046655-8C01-DA4F-82DC-F9CA92A11212}"/>
              </a:ext>
            </a:extLst>
          </p:cNvPr>
          <p:cNvSpPr>
            <a:spLocks noGrp="1"/>
          </p:cNvSpPr>
          <p:nvPr>
            <p:ph type="body" sz="quarter" idx="32"/>
          </p:nvPr>
        </p:nvSpPr>
        <p:spPr>
          <a:xfrm>
            <a:off x="179882" y="8400348"/>
            <a:ext cx="2882097" cy="293165"/>
          </a:xfrm>
        </p:spPr>
        <p:txBody>
          <a:bodyPr/>
          <a:lstStyle>
            <a:lvl1pPr marL="0" indent="0">
              <a:buNone/>
              <a:defRPr lang="en-GB" sz="1400" b="1" kern="1200" dirty="0" smtClean="0">
                <a:solidFill>
                  <a:schemeClr val="bg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49983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6EA28-39EF-64FE-D7F8-344A626AF36A}"/>
              </a:ext>
            </a:extLst>
          </p:cNvPr>
          <p:cNvSpPr/>
          <p:nvPr userDrawn="1"/>
        </p:nvSpPr>
        <p:spPr>
          <a:xfrm>
            <a:off x="-1588" y="1419225"/>
            <a:ext cx="6859588" cy="84883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7" descr="Text&#10;&#10;Description automatically generated with low confidence">
            <a:extLst>
              <a:ext uri="{FF2B5EF4-FFF2-40B4-BE49-F238E27FC236}">
                <a16:creationId xmlns:a16="http://schemas.microsoft.com/office/drawing/2014/main" id="{4D330D88-B6AC-0C1D-6B2B-5B88E15D6D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6025" y="134938"/>
            <a:ext cx="18843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7246FA1-192C-A684-5152-FAC5732E7A80}"/>
              </a:ext>
            </a:extLst>
          </p:cNvPr>
          <p:cNvSpPr txBox="1">
            <a:spLocks noChangeArrowheads="1"/>
          </p:cNvSpPr>
          <p:nvPr userDrawn="1"/>
        </p:nvSpPr>
        <p:spPr bwMode="auto">
          <a:xfrm>
            <a:off x="1582738" y="1071563"/>
            <a:ext cx="3689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200" b="1" dirty="0">
                <a:solidFill>
                  <a:schemeClr val="bg1"/>
                </a:solidFill>
                <a:latin typeface="Arial" panose="020B0604020202020204" pitchFamily="34" charset="0"/>
                <a:cs typeface="Arial" panose="020B0604020202020204" pitchFamily="34" charset="0"/>
              </a:rPr>
              <a:t>SCHOOL NOTICE BOARD</a:t>
            </a:r>
          </a:p>
        </p:txBody>
      </p:sp>
      <p:grpSp>
        <p:nvGrpSpPr>
          <p:cNvPr id="5" name="Group 9">
            <a:extLst>
              <a:ext uri="{FF2B5EF4-FFF2-40B4-BE49-F238E27FC236}">
                <a16:creationId xmlns:a16="http://schemas.microsoft.com/office/drawing/2014/main" id="{91DA09CC-1EFC-AB3E-9AD7-D0FDB8D3E556}"/>
              </a:ext>
            </a:extLst>
          </p:cNvPr>
          <p:cNvGrpSpPr>
            <a:grpSpLocks/>
          </p:cNvGrpSpPr>
          <p:nvPr userDrawn="1"/>
        </p:nvGrpSpPr>
        <p:grpSpPr bwMode="auto">
          <a:xfrm>
            <a:off x="195263" y="1544638"/>
            <a:ext cx="6469062" cy="3833812"/>
            <a:chOff x="189187" y="1592315"/>
            <a:chExt cx="6468946" cy="9352362"/>
          </a:xfrm>
        </p:grpSpPr>
        <p:sp>
          <p:nvSpPr>
            <p:cNvPr id="6" name="Snip Single Corner of Rectangle 12">
              <a:extLst>
                <a:ext uri="{FF2B5EF4-FFF2-40B4-BE49-F238E27FC236}">
                  <a16:creationId xmlns:a16="http://schemas.microsoft.com/office/drawing/2014/main" id="{B8C4C8C4-7061-95C6-7A30-F629298A2279}"/>
                </a:ext>
              </a:extLst>
            </p:cNvPr>
            <p:cNvSpPr/>
            <p:nvPr/>
          </p:nvSpPr>
          <p:spPr>
            <a:xfrm rot="10800000" flipH="1">
              <a:off x="189187" y="1592315"/>
              <a:ext cx="6464184" cy="9344617"/>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7878A381-E463-13E9-E646-F058C29A61EF}"/>
                </a:ext>
              </a:extLst>
            </p:cNvPr>
            <p:cNvSpPr/>
            <p:nvPr/>
          </p:nvSpPr>
          <p:spPr>
            <a:xfrm rot="5400000">
              <a:off x="6319608" y="10606152"/>
              <a:ext cx="480204" cy="196846"/>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8" name="Group 12">
            <a:extLst>
              <a:ext uri="{FF2B5EF4-FFF2-40B4-BE49-F238E27FC236}">
                <a16:creationId xmlns:a16="http://schemas.microsoft.com/office/drawing/2014/main" id="{C8B7316D-13EE-0043-5DCF-D854DD5A1190}"/>
              </a:ext>
            </a:extLst>
          </p:cNvPr>
          <p:cNvGrpSpPr>
            <a:grpSpLocks/>
          </p:cNvGrpSpPr>
          <p:nvPr userDrawn="1"/>
        </p:nvGrpSpPr>
        <p:grpSpPr bwMode="auto">
          <a:xfrm>
            <a:off x="195263" y="5553075"/>
            <a:ext cx="3238500" cy="4225925"/>
            <a:chOff x="-268979" y="146159"/>
            <a:chExt cx="6474680" cy="9761426"/>
          </a:xfrm>
        </p:grpSpPr>
        <p:sp>
          <p:nvSpPr>
            <p:cNvPr id="9" name="Snip Single Corner of Rectangle 15">
              <a:extLst>
                <a:ext uri="{FF2B5EF4-FFF2-40B4-BE49-F238E27FC236}">
                  <a16:creationId xmlns:a16="http://schemas.microsoft.com/office/drawing/2014/main" id="{D823F76D-459E-A57A-8B32-7D3F08FD86EC}"/>
                </a:ext>
              </a:extLst>
            </p:cNvPr>
            <p:cNvSpPr/>
            <p:nvPr/>
          </p:nvSpPr>
          <p:spPr>
            <a:xfrm rot="10800000" flipH="1">
              <a:off x="-268979" y="146159"/>
              <a:ext cx="6465157" cy="9761426"/>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ight Triangle 9">
              <a:extLst>
                <a:ext uri="{FF2B5EF4-FFF2-40B4-BE49-F238E27FC236}">
                  <a16:creationId xmlns:a16="http://schemas.microsoft.com/office/drawing/2014/main" id="{BCBD090B-9C8E-20A9-703A-5622868BADFA}"/>
                </a:ext>
              </a:extLst>
            </p:cNvPr>
            <p:cNvSpPr/>
            <p:nvPr/>
          </p:nvSpPr>
          <p:spPr>
            <a:xfrm rot="5400000">
              <a:off x="5846557" y="9548443"/>
              <a:ext cx="385029" cy="33325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1" name="Group 15">
            <a:extLst>
              <a:ext uri="{FF2B5EF4-FFF2-40B4-BE49-F238E27FC236}">
                <a16:creationId xmlns:a16="http://schemas.microsoft.com/office/drawing/2014/main" id="{074D436C-C6C5-5555-8FE9-587C0C528414}"/>
              </a:ext>
            </a:extLst>
          </p:cNvPr>
          <p:cNvGrpSpPr>
            <a:grpSpLocks/>
          </p:cNvGrpSpPr>
          <p:nvPr userDrawn="1"/>
        </p:nvGrpSpPr>
        <p:grpSpPr bwMode="auto">
          <a:xfrm>
            <a:off x="3554413" y="5553075"/>
            <a:ext cx="3105150" cy="4225925"/>
            <a:chOff x="-268979" y="146158"/>
            <a:chExt cx="6474681" cy="9761427"/>
          </a:xfrm>
        </p:grpSpPr>
        <p:sp>
          <p:nvSpPr>
            <p:cNvPr id="12" name="Snip Single Corner of Rectangle 18">
              <a:extLst>
                <a:ext uri="{FF2B5EF4-FFF2-40B4-BE49-F238E27FC236}">
                  <a16:creationId xmlns:a16="http://schemas.microsoft.com/office/drawing/2014/main" id="{A48C0A85-2CA2-C3F0-9B18-F49F81B68191}"/>
                </a:ext>
              </a:extLst>
            </p:cNvPr>
            <p:cNvSpPr/>
            <p:nvPr/>
          </p:nvSpPr>
          <p:spPr>
            <a:xfrm rot="10800000" flipH="1">
              <a:off x="-268979" y="146158"/>
              <a:ext cx="6464749" cy="9761427"/>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ight Triangle 12">
              <a:extLst>
                <a:ext uri="{FF2B5EF4-FFF2-40B4-BE49-F238E27FC236}">
                  <a16:creationId xmlns:a16="http://schemas.microsoft.com/office/drawing/2014/main" id="{E2EF11B8-A1C2-C831-13BC-6E11096E42C1}"/>
                </a:ext>
              </a:extLst>
            </p:cNvPr>
            <p:cNvSpPr/>
            <p:nvPr/>
          </p:nvSpPr>
          <p:spPr>
            <a:xfrm rot="5400000">
              <a:off x="5856668" y="9558551"/>
              <a:ext cx="370361" cy="32770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4" name="Group 18">
            <a:extLst>
              <a:ext uri="{FF2B5EF4-FFF2-40B4-BE49-F238E27FC236}">
                <a16:creationId xmlns:a16="http://schemas.microsoft.com/office/drawing/2014/main" id="{C62D1191-4C0A-4C7D-4340-262A7FFC22E1}"/>
              </a:ext>
            </a:extLst>
          </p:cNvPr>
          <p:cNvGrpSpPr>
            <a:grpSpLocks/>
          </p:cNvGrpSpPr>
          <p:nvPr userDrawn="1"/>
        </p:nvGrpSpPr>
        <p:grpSpPr bwMode="auto">
          <a:xfrm flipH="1">
            <a:off x="2998788" y="5651500"/>
            <a:ext cx="325437" cy="304800"/>
            <a:chOff x="430957" y="5804715"/>
            <a:chExt cx="325285" cy="305319"/>
          </a:xfrm>
        </p:grpSpPr>
        <p:sp>
          <p:nvSpPr>
            <p:cNvPr id="15" name="Oval 14">
              <a:extLst>
                <a:ext uri="{FF2B5EF4-FFF2-40B4-BE49-F238E27FC236}">
                  <a16:creationId xmlns:a16="http://schemas.microsoft.com/office/drawing/2014/main" id="{D1628C77-36B0-FB73-E488-B2586C61B746}"/>
                </a:ext>
              </a:extLst>
            </p:cNvPr>
            <p:cNvSpPr/>
            <p:nvPr userDrawn="1"/>
          </p:nvSpPr>
          <p:spPr>
            <a:xfrm flipH="1">
              <a:off x="430957" y="5920800"/>
              <a:ext cx="188824" cy="18923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4D858172-C359-05D5-6268-E3B0EE37EEB5}"/>
                </a:ext>
              </a:extLst>
            </p:cNvPr>
            <p:cNvSpPr/>
            <p:nvPr userDrawn="1"/>
          </p:nvSpPr>
          <p:spPr>
            <a:xfrm flipH="1">
              <a:off x="538857" y="5804715"/>
              <a:ext cx="217385" cy="2178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7" name="TextBox 16">
            <a:extLst>
              <a:ext uri="{FF2B5EF4-FFF2-40B4-BE49-F238E27FC236}">
                <a16:creationId xmlns:a16="http://schemas.microsoft.com/office/drawing/2014/main" id="{A9B62196-18DF-F86E-FA26-B901561E0932}"/>
              </a:ext>
            </a:extLst>
          </p:cNvPr>
          <p:cNvSpPr txBox="1">
            <a:spLocks noChangeArrowheads="1"/>
          </p:cNvSpPr>
          <p:nvPr userDrawn="1"/>
        </p:nvSpPr>
        <p:spPr bwMode="auto">
          <a:xfrm>
            <a:off x="322263" y="5661025"/>
            <a:ext cx="2970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latin typeface="Brush Script MT" panose="03060802040406070304" pitchFamily="66" charset="0"/>
                <a:ea typeface="Brush Script MT" panose="03060802040406070304" pitchFamily="66" charset="0"/>
                <a:cs typeface="Brush Script MT" panose="03060802040406070304" pitchFamily="66" charset="0"/>
              </a:rPr>
              <a:t>Happy Birthday to you…</a:t>
            </a:r>
          </a:p>
        </p:txBody>
      </p:sp>
      <p:pic>
        <p:nvPicPr>
          <p:cNvPr id="18" name="Picture 22" descr="Shape&#10;&#10;Description automatically generated with low confidence">
            <a:extLst>
              <a:ext uri="{FF2B5EF4-FFF2-40B4-BE49-F238E27FC236}">
                <a16:creationId xmlns:a16="http://schemas.microsoft.com/office/drawing/2014/main" id="{47ACE5B9-2F0A-AD28-D263-7948D9597A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37323">
            <a:off x="2933700" y="5635625"/>
            <a:ext cx="4206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006E1BA5-AB75-FD6B-E4E9-B4BAC20D0831}"/>
              </a:ext>
            </a:extLst>
          </p:cNvPr>
          <p:cNvSpPr txBox="1">
            <a:spLocks noChangeArrowheads="1"/>
          </p:cNvSpPr>
          <p:nvPr userDrawn="1"/>
        </p:nvSpPr>
        <p:spPr bwMode="auto">
          <a:xfrm>
            <a:off x="322263" y="1724025"/>
            <a:ext cx="619601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a:latin typeface="Arial Narrow" panose="020B0606020202030204" pitchFamily="34" charset="0"/>
                <a:ea typeface="Arial Narrow" panose="020B0606020202030204" pitchFamily="34" charset="0"/>
                <a:cs typeface="Arial Narrow" panose="020B0606020202030204" pitchFamily="34" charset="0"/>
              </a:rPr>
              <a:t>AFTER SCHOOL PROVISION</a:t>
            </a:r>
          </a:p>
          <a:p>
            <a:pPr eaLnBrk="1" hangingPunct="1">
              <a:defRPr/>
            </a:pPr>
            <a:endParaRPr lang="en-US" altLang="en-US" sz="300" b="1" dirty="0">
              <a:latin typeface="Arial Narrow" panose="020B0606020202030204" pitchFamily="34" charset="0"/>
              <a:ea typeface="Arial Narrow" panose="020B0606020202030204" pitchFamily="34" charset="0"/>
              <a:cs typeface="Arial Narrow" panose="020B0606020202030204" pitchFamily="34" charset="0"/>
            </a:endParaRPr>
          </a:p>
          <a:p>
            <a:pPr eaLnBrk="1" hangingPunct="1">
              <a:defRPr/>
            </a:pPr>
            <a:r>
              <a:rPr lang="en-US" altLang="en-US" sz="1400" dirty="0">
                <a:latin typeface="Arial Narrow" panose="020B0606020202030204" pitchFamily="34" charset="0"/>
                <a:ea typeface="Arial Narrow" panose="020B0606020202030204" pitchFamily="34" charset="0"/>
                <a:cs typeface="Arial Narrow" panose="020B0606020202030204" pitchFamily="34" charset="0"/>
              </a:rPr>
              <a:t>As many of you are aware we run a variety of clubs from a stay and play, to sport clubs, to booster clubs for learning. This enables both after school provision for working parents, children following their special sport interests and keeping healthier along with additional boosts to learning so they can achieve their academic best. Hence the choices are made by parents, pupils and teachers.</a:t>
            </a:r>
          </a:p>
          <a:p>
            <a:pPr eaLnBrk="1" hangingPunct="1">
              <a:defRPr/>
            </a:pPr>
            <a:endParaRPr lang="en-US" altLang="en-US" sz="300" dirty="0">
              <a:latin typeface="Arial Narrow" panose="020B0606020202030204" pitchFamily="34" charset="0"/>
              <a:ea typeface="Arial Narrow" panose="020B0606020202030204" pitchFamily="34" charset="0"/>
              <a:cs typeface="Arial Narrow" panose="020B0606020202030204" pitchFamily="34" charset="0"/>
            </a:endParaRPr>
          </a:p>
          <a:p>
            <a:pPr eaLnBrk="1" hangingPunct="1">
              <a:defRPr/>
            </a:pPr>
            <a:endParaRPr lang="en-US" altLang="en-US" sz="300" dirty="0">
              <a:latin typeface="Arial Narrow" panose="020B0606020202030204" pitchFamily="34" charset="0"/>
              <a:ea typeface="Arial Narrow" panose="020B0606020202030204" pitchFamily="34" charset="0"/>
              <a:cs typeface="Arial Narrow" panose="020B0606020202030204" pitchFamily="34" charset="0"/>
            </a:endParaRPr>
          </a:p>
          <a:p>
            <a:pPr eaLnBrk="1" hangingPunct="1">
              <a:defRPr/>
            </a:pPr>
            <a:r>
              <a:rPr lang="en-US" altLang="en-US" sz="1400" i="1" dirty="0">
                <a:latin typeface="Arial Narrow" panose="020B0606020202030204" pitchFamily="34" charset="0"/>
                <a:ea typeface="Arial Narrow" panose="020B0606020202030204" pitchFamily="34" charset="0"/>
                <a:cs typeface="Arial Narrow" panose="020B0606020202030204" pitchFamily="34" charset="0"/>
              </a:rPr>
              <a:t>The clubs this half term are as follows:</a:t>
            </a:r>
          </a:p>
        </p:txBody>
      </p:sp>
      <p:pic>
        <p:nvPicPr>
          <p:cNvPr id="20" name="Picture 24" descr="Shape&#10;&#10;Description automatically generated with low confidence">
            <a:extLst>
              <a:ext uri="{FF2B5EF4-FFF2-40B4-BE49-F238E27FC236}">
                <a16:creationId xmlns:a16="http://schemas.microsoft.com/office/drawing/2014/main" id="{EF5710EA-7B4A-7AAE-B254-2E899045FB4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805147">
            <a:off x="1746250" y="5486400"/>
            <a:ext cx="2381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Shape&#10;&#10;Description automatically generated with low confidence">
            <a:extLst>
              <a:ext uri="{FF2B5EF4-FFF2-40B4-BE49-F238E27FC236}">
                <a16:creationId xmlns:a16="http://schemas.microsoft.com/office/drawing/2014/main" id="{A64A5EDB-AC7A-655B-2A15-F4D1439DAC7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805147">
            <a:off x="5041900" y="5480050"/>
            <a:ext cx="2381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descr="Shape&#10;&#10;Description automatically generated with low confidence">
            <a:extLst>
              <a:ext uri="{FF2B5EF4-FFF2-40B4-BE49-F238E27FC236}">
                <a16:creationId xmlns:a16="http://schemas.microsoft.com/office/drawing/2014/main" id="{937C687B-9927-FB36-6392-CB279C1D8F2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805147">
            <a:off x="3297238" y="1462088"/>
            <a:ext cx="2365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e 28">
            <a:extLst>
              <a:ext uri="{FF2B5EF4-FFF2-40B4-BE49-F238E27FC236}">
                <a16:creationId xmlns:a16="http://schemas.microsoft.com/office/drawing/2014/main" id="{D6977B0A-176F-969C-1F54-F147F00A6112}"/>
              </a:ext>
            </a:extLst>
          </p:cNvPr>
          <p:cNvGraphicFramePr>
            <a:graphicFrameLocks noGrp="1"/>
          </p:cNvGraphicFramePr>
          <p:nvPr/>
        </p:nvGraphicFramePr>
        <p:xfrm>
          <a:off x="514350" y="3462338"/>
          <a:ext cx="5827713" cy="1474787"/>
        </p:xfrm>
        <a:graphic>
          <a:graphicData uri="http://schemas.openxmlformats.org/drawingml/2006/table">
            <a:tbl>
              <a:tblPr firstRow="1" bandRow="1">
                <a:tableStyleId>{5C22544A-7EE6-4342-B048-85BDC9FD1C3A}</a:tableStyleId>
              </a:tblPr>
              <a:tblGrid>
                <a:gridCol w="971286">
                  <a:extLst>
                    <a:ext uri="{9D8B030D-6E8A-4147-A177-3AD203B41FA5}">
                      <a16:colId xmlns:a16="http://schemas.microsoft.com/office/drawing/2014/main" val="3715929543"/>
                    </a:ext>
                  </a:extLst>
                </a:gridCol>
                <a:gridCol w="971286">
                  <a:extLst>
                    <a:ext uri="{9D8B030D-6E8A-4147-A177-3AD203B41FA5}">
                      <a16:colId xmlns:a16="http://schemas.microsoft.com/office/drawing/2014/main" val="1931227573"/>
                    </a:ext>
                  </a:extLst>
                </a:gridCol>
                <a:gridCol w="971286">
                  <a:extLst>
                    <a:ext uri="{9D8B030D-6E8A-4147-A177-3AD203B41FA5}">
                      <a16:colId xmlns:a16="http://schemas.microsoft.com/office/drawing/2014/main" val="3545498570"/>
                    </a:ext>
                  </a:extLst>
                </a:gridCol>
                <a:gridCol w="971286">
                  <a:extLst>
                    <a:ext uri="{9D8B030D-6E8A-4147-A177-3AD203B41FA5}">
                      <a16:colId xmlns:a16="http://schemas.microsoft.com/office/drawing/2014/main" val="2396384795"/>
                    </a:ext>
                  </a:extLst>
                </a:gridCol>
                <a:gridCol w="971286">
                  <a:extLst>
                    <a:ext uri="{9D8B030D-6E8A-4147-A177-3AD203B41FA5}">
                      <a16:colId xmlns:a16="http://schemas.microsoft.com/office/drawing/2014/main" val="2584530419"/>
                    </a:ext>
                  </a:extLst>
                </a:gridCol>
                <a:gridCol w="971286">
                  <a:extLst>
                    <a:ext uri="{9D8B030D-6E8A-4147-A177-3AD203B41FA5}">
                      <a16:colId xmlns:a16="http://schemas.microsoft.com/office/drawing/2014/main" val="3637517900"/>
                    </a:ext>
                  </a:extLst>
                </a:gridCol>
              </a:tblGrid>
              <a:tr h="294957">
                <a:tc>
                  <a:txBody>
                    <a:bodyPr/>
                    <a:lstStyle/>
                    <a:p>
                      <a:endParaRPr lang="en-US" sz="1000" dirty="0"/>
                    </a:p>
                  </a:txBody>
                  <a:tcPr marL="91439" marR="91439" marT="45727" marB="45727">
                    <a:noFill/>
                  </a:tcPr>
                </a:tc>
                <a:tc>
                  <a:txBody>
                    <a:bodyPr/>
                    <a:lstStyle/>
                    <a:p>
                      <a:pPr algn="ctr"/>
                      <a:r>
                        <a:rPr lang="en-US" sz="1000" dirty="0">
                          <a:solidFill>
                            <a:schemeClr val="tx1"/>
                          </a:solidFill>
                        </a:rPr>
                        <a:t>MONDAY</a:t>
                      </a:r>
                    </a:p>
                  </a:txBody>
                  <a:tcPr marL="91439" marR="91439" marT="45727" marB="45727">
                    <a:noFill/>
                  </a:tcPr>
                </a:tc>
                <a:tc>
                  <a:txBody>
                    <a:bodyPr/>
                    <a:lstStyle/>
                    <a:p>
                      <a:pPr marL="0" algn="ctr" defTabSz="685800" rtl="0" eaLnBrk="1" latinLnBrk="0" hangingPunct="1"/>
                      <a:r>
                        <a:rPr lang="en-US" sz="1000" b="1" kern="1200" dirty="0">
                          <a:solidFill>
                            <a:schemeClr val="tx1"/>
                          </a:solidFill>
                          <a:latin typeface="+mn-lt"/>
                          <a:ea typeface="+mn-ea"/>
                          <a:cs typeface="+mn-cs"/>
                        </a:rPr>
                        <a:t>TUESDAY</a:t>
                      </a:r>
                    </a:p>
                  </a:txBody>
                  <a:tcPr marL="91439" marR="91439" marT="45727" marB="45727">
                    <a:noFill/>
                  </a:tcPr>
                </a:tc>
                <a:tc>
                  <a:txBody>
                    <a:bodyPr/>
                    <a:lstStyle/>
                    <a:p>
                      <a:pPr marL="0" algn="ctr" defTabSz="685800" rtl="0" eaLnBrk="1" latinLnBrk="0" hangingPunct="1"/>
                      <a:r>
                        <a:rPr lang="en-US" sz="1000" b="1" kern="1200" dirty="0">
                          <a:solidFill>
                            <a:schemeClr val="tx1"/>
                          </a:solidFill>
                          <a:latin typeface="+mn-lt"/>
                          <a:ea typeface="+mn-ea"/>
                          <a:cs typeface="+mn-cs"/>
                        </a:rPr>
                        <a:t>WEDNESDAY</a:t>
                      </a:r>
                    </a:p>
                  </a:txBody>
                  <a:tcPr marL="91439" marR="91439" marT="45727" marB="45727">
                    <a:noFill/>
                  </a:tcPr>
                </a:tc>
                <a:tc>
                  <a:txBody>
                    <a:bodyPr/>
                    <a:lstStyle/>
                    <a:p>
                      <a:pPr marL="0" algn="ctr" defTabSz="685800" rtl="0" eaLnBrk="1" latinLnBrk="0" hangingPunct="1"/>
                      <a:r>
                        <a:rPr lang="en-US" sz="1000" b="1" kern="1200" dirty="0">
                          <a:solidFill>
                            <a:schemeClr val="tx1"/>
                          </a:solidFill>
                          <a:latin typeface="+mn-lt"/>
                          <a:ea typeface="+mn-ea"/>
                          <a:cs typeface="+mn-cs"/>
                        </a:rPr>
                        <a:t>THURSDAY</a:t>
                      </a:r>
                    </a:p>
                  </a:txBody>
                  <a:tcPr marL="91439" marR="91439" marT="45727" marB="45727">
                    <a:noFill/>
                  </a:tcPr>
                </a:tc>
                <a:tc>
                  <a:txBody>
                    <a:bodyPr/>
                    <a:lstStyle/>
                    <a:p>
                      <a:pPr marL="0" algn="ctr" defTabSz="685800" rtl="0" eaLnBrk="1" latinLnBrk="0" hangingPunct="1"/>
                      <a:r>
                        <a:rPr lang="en-US" sz="1000" b="1" kern="1200" dirty="0">
                          <a:solidFill>
                            <a:schemeClr val="tx1"/>
                          </a:solidFill>
                          <a:latin typeface="+mn-lt"/>
                          <a:ea typeface="+mn-ea"/>
                          <a:cs typeface="+mn-cs"/>
                        </a:rPr>
                        <a:t>FRIDAY</a:t>
                      </a:r>
                    </a:p>
                  </a:txBody>
                  <a:tcPr marL="91439" marR="91439" marT="45727" marB="45727">
                    <a:noFill/>
                  </a:tcPr>
                </a:tc>
                <a:extLst>
                  <a:ext uri="{0D108BD9-81ED-4DB2-BD59-A6C34878D82A}">
                    <a16:rowId xmlns:a16="http://schemas.microsoft.com/office/drawing/2014/main" val="1986226016"/>
                  </a:ext>
                </a:extLst>
              </a:tr>
              <a:tr h="294957">
                <a:tc>
                  <a:txBody>
                    <a:bodyPr/>
                    <a:lstStyle/>
                    <a:p>
                      <a:endParaRPr lang="en-US" sz="1000" dirty="0"/>
                    </a:p>
                  </a:txBody>
                  <a:tcPr marL="91439" marR="91439" marT="45727" marB="45727">
                    <a:solidFill>
                      <a:schemeClr val="bg2"/>
                    </a:solidFill>
                  </a:tcPr>
                </a:tc>
                <a:tc>
                  <a:txBody>
                    <a:bodyPr/>
                    <a:lstStyle/>
                    <a:p>
                      <a:endParaRPr lang="en-US" sz="1000" dirty="0"/>
                    </a:p>
                  </a:txBody>
                  <a:tcPr marL="91439" marR="91439" marT="45727" marB="45727">
                    <a:solidFill>
                      <a:schemeClr val="bg2"/>
                    </a:solidFill>
                  </a:tcPr>
                </a:tc>
                <a:tc>
                  <a:txBody>
                    <a:bodyPr/>
                    <a:lstStyle/>
                    <a:p>
                      <a:endParaRPr lang="en-US" sz="1000" dirty="0"/>
                    </a:p>
                  </a:txBody>
                  <a:tcPr marL="91439" marR="91439" marT="45727" marB="45727">
                    <a:solidFill>
                      <a:schemeClr val="bg2"/>
                    </a:solidFill>
                  </a:tcPr>
                </a:tc>
                <a:tc>
                  <a:txBody>
                    <a:bodyPr/>
                    <a:lstStyle/>
                    <a:p>
                      <a:endParaRPr lang="en-US" sz="1000" dirty="0"/>
                    </a:p>
                  </a:txBody>
                  <a:tcPr marL="91439" marR="91439" marT="45727" marB="45727">
                    <a:solidFill>
                      <a:schemeClr val="bg2"/>
                    </a:solidFill>
                  </a:tcPr>
                </a:tc>
                <a:tc>
                  <a:txBody>
                    <a:bodyPr/>
                    <a:lstStyle/>
                    <a:p>
                      <a:endParaRPr lang="en-US" sz="1000" dirty="0"/>
                    </a:p>
                  </a:txBody>
                  <a:tcPr marL="91439" marR="91439" marT="45727" marB="45727">
                    <a:solidFill>
                      <a:schemeClr val="bg2"/>
                    </a:solidFill>
                  </a:tcPr>
                </a:tc>
                <a:tc>
                  <a:txBody>
                    <a:bodyPr/>
                    <a:lstStyle/>
                    <a:p>
                      <a:endParaRPr lang="en-US" sz="1000" dirty="0"/>
                    </a:p>
                  </a:txBody>
                  <a:tcPr marL="91439" marR="91439" marT="45727" marB="45727">
                    <a:solidFill>
                      <a:schemeClr val="bg2"/>
                    </a:solidFill>
                  </a:tcPr>
                </a:tc>
                <a:extLst>
                  <a:ext uri="{0D108BD9-81ED-4DB2-BD59-A6C34878D82A}">
                    <a16:rowId xmlns:a16="http://schemas.microsoft.com/office/drawing/2014/main" val="3034810701"/>
                  </a:ext>
                </a:extLst>
              </a:tr>
              <a:tr h="294957">
                <a:tc>
                  <a:txBody>
                    <a:bodyPr/>
                    <a:lstStyle/>
                    <a:p>
                      <a:endParaRPr lang="en-US" sz="1000" dirty="0"/>
                    </a:p>
                  </a:txBody>
                  <a:tcPr marL="91439" marR="91439" marT="45727" marB="45727">
                    <a:noFill/>
                  </a:tcPr>
                </a:tc>
                <a:tc>
                  <a:txBody>
                    <a:bodyPr/>
                    <a:lstStyle/>
                    <a:p>
                      <a:endParaRPr lang="en-US" sz="1000" dirty="0"/>
                    </a:p>
                  </a:txBody>
                  <a:tcPr marL="91439" marR="91439" marT="45727" marB="45727">
                    <a:noFill/>
                  </a:tcPr>
                </a:tc>
                <a:tc>
                  <a:txBody>
                    <a:bodyPr/>
                    <a:lstStyle/>
                    <a:p>
                      <a:endParaRPr lang="en-US" sz="1000" dirty="0"/>
                    </a:p>
                  </a:txBody>
                  <a:tcPr marL="91439" marR="91439" marT="45727" marB="45727">
                    <a:noFill/>
                  </a:tcPr>
                </a:tc>
                <a:tc>
                  <a:txBody>
                    <a:bodyPr/>
                    <a:lstStyle/>
                    <a:p>
                      <a:endParaRPr lang="en-US" sz="1000" dirty="0"/>
                    </a:p>
                  </a:txBody>
                  <a:tcPr marL="91439" marR="91439" marT="45727" marB="45727">
                    <a:noFill/>
                  </a:tcPr>
                </a:tc>
                <a:tc>
                  <a:txBody>
                    <a:bodyPr/>
                    <a:lstStyle/>
                    <a:p>
                      <a:endParaRPr lang="en-US" sz="1000" dirty="0"/>
                    </a:p>
                  </a:txBody>
                  <a:tcPr marL="91439" marR="91439" marT="45727" marB="45727">
                    <a:noFill/>
                  </a:tcPr>
                </a:tc>
                <a:tc>
                  <a:txBody>
                    <a:bodyPr/>
                    <a:lstStyle/>
                    <a:p>
                      <a:endParaRPr lang="en-US" sz="1000" dirty="0"/>
                    </a:p>
                  </a:txBody>
                  <a:tcPr marL="91439" marR="91439" marT="45727" marB="45727">
                    <a:noFill/>
                  </a:tcPr>
                </a:tc>
                <a:extLst>
                  <a:ext uri="{0D108BD9-81ED-4DB2-BD59-A6C34878D82A}">
                    <a16:rowId xmlns:a16="http://schemas.microsoft.com/office/drawing/2014/main" val="38581817"/>
                  </a:ext>
                </a:extLst>
              </a:tr>
              <a:tr h="294957">
                <a:tc>
                  <a:txBody>
                    <a:bodyPr/>
                    <a:lstStyle/>
                    <a:p>
                      <a:endParaRPr lang="en-US" sz="1000" dirty="0"/>
                    </a:p>
                  </a:txBody>
                  <a:tcPr marL="91439" marR="91439" marT="45727" marB="45727">
                    <a:solidFill>
                      <a:schemeClr val="bg2"/>
                    </a:solidFill>
                  </a:tcPr>
                </a:tc>
                <a:tc>
                  <a:txBody>
                    <a:bodyPr/>
                    <a:lstStyle/>
                    <a:p>
                      <a:endParaRPr lang="en-US" sz="1000" dirty="0"/>
                    </a:p>
                  </a:txBody>
                  <a:tcPr marL="91439" marR="91439" marT="45727" marB="45727">
                    <a:solidFill>
                      <a:schemeClr val="bg2"/>
                    </a:solidFill>
                  </a:tcPr>
                </a:tc>
                <a:tc>
                  <a:txBody>
                    <a:bodyPr/>
                    <a:lstStyle/>
                    <a:p>
                      <a:endParaRPr lang="en-US" sz="1000" dirty="0"/>
                    </a:p>
                  </a:txBody>
                  <a:tcPr marL="91439" marR="91439" marT="45727" marB="45727">
                    <a:solidFill>
                      <a:schemeClr val="bg2"/>
                    </a:solidFill>
                  </a:tcPr>
                </a:tc>
                <a:tc>
                  <a:txBody>
                    <a:bodyPr/>
                    <a:lstStyle/>
                    <a:p>
                      <a:endParaRPr lang="en-US" sz="1000" dirty="0"/>
                    </a:p>
                  </a:txBody>
                  <a:tcPr marL="91439" marR="91439" marT="45727" marB="45727">
                    <a:solidFill>
                      <a:schemeClr val="bg2"/>
                    </a:solidFill>
                  </a:tcPr>
                </a:tc>
                <a:tc>
                  <a:txBody>
                    <a:bodyPr/>
                    <a:lstStyle/>
                    <a:p>
                      <a:endParaRPr lang="en-US" sz="1000" dirty="0"/>
                    </a:p>
                  </a:txBody>
                  <a:tcPr marL="91439" marR="91439" marT="45727" marB="45727">
                    <a:solidFill>
                      <a:schemeClr val="bg2"/>
                    </a:solidFill>
                  </a:tcPr>
                </a:tc>
                <a:tc>
                  <a:txBody>
                    <a:bodyPr/>
                    <a:lstStyle/>
                    <a:p>
                      <a:endParaRPr lang="en-US" sz="1000" dirty="0"/>
                    </a:p>
                  </a:txBody>
                  <a:tcPr marL="91439" marR="91439" marT="45727" marB="45727">
                    <a:solidFill>
                      <a:schemeClr val="bg2"/>
                    </a:solidFill>
                  </a:tcPr>
                </a:tc>
                <a:extLst>
                  <a:ext uri="{0D108BD9-81ED-4DB2-BD59-A6C34878D82A}">
                    <a16:rowId xmlns:a16="http://schemas.microsoft.com/office/drawing/2014/main" val="2918901506"/>
                  </a:ext>
                </a:extLst>
              </a:tr>
              <a:tr h="294957">
                <a:tc>
                  <a:txBody>
                    <a:bodyPr/>
                    <a:lstStyle/>
                    <a:p>
                      <a:endParaRPr lang="en-US" sz="1000" dirty="0"/>
                    </a:p>
                  </a:txBody>
                  <a:tcPr marL="91439" marR="91439" marT="45727" marB="45727">
                    <a:noFill/>
                  </a:tcPr>
                </a:tc>
                <a:tc>
                  <a:txBody>
                    <a:bodyPr/>
                    <a:lstStyle/>
                    <a:p>
                      <a:endParaRPr lang="en-US" sz="1000" dirty="0"/>
                    </a:p>
                  </a:txBody>
                  <a:tcPr marL="91439" marR="91439" marT="45727" marB="45727">
                    <a:noFill/>
                  </a:tcPr>
                </a:tc>
                <a:tc>
                  <a:txBody>
                    <a:bodyPr/>
                    <a:lstStyle/>
                    <a:p>
                      <a:endParaRPr lang="en-US" sz="1000" dirty="0"/>
                    </a:p>
                  </a:txBody>
                  <a:tcPr marL="91439" marR="91439" marT="45727" marB="45727">
                    <a:noFill/>
                  </a:tcPr>
                </a:tc>
                <a:tc>
                  <a:txBody>
                    <a:bodyPr/>
                    <a:lstStyle/>
                    <a:p>
                      <a:endParaRPr lang="en-US" sz="1000" dirty="0"/>
                    </a:p>
                  </a:txBody>
                  <a:tcPr marL="91439" marR="91439" marT="45727" marB="45727">
                    <a:noFill/>
                  </a:tcPr>
                </a:tc>
                <a:tc>
                  <a:txBody>
                    <a:bodyPr/>
                    <a:lstStyle/>
                    <a:p>
                      <a:endParaRPr lang="en-US" sz="1000" dirty="0"/>
                    </a:p>
                  </a:txBody>
                  <a:tcPr marL="91439" marR="91439" marT="45727" marB="45727">
                    <a:noFill/>
                  </a:tcPr>
                </a:tc>
                <a:tc>
                  <a:txBody>
                    <a:bodyPr/>
                    <a:lstStyle/>
                    <a:p>
                      <a:endParaRPr lang="en-US" sz="1000" dirty="0"/>
                    </a:p>
                  </a:txBody>
                  <a:tcPr marL="91439" marR="91439" marT="45727" marB="45727">
                    <a:noFill/>
                  </a:tcPr>
                </a:tc>
                <a:extLst>
                  <a:ext uri="{0D108BD9-81ED-4DB2-BD59-A6C34878D82A}">
                    <a16:rowId xmlns:a16="http://schemas.microsoft.com/office/drawing/2014/main" val="1192545850"/>
                  </a:ext>
                </a:extLst>
              </a:tr>
            </a:tbl>
          </a:graphicData>
        </a:graphic>
      </p:graphicFrame>
      <p:sp>
        <p:nvSpPr>
          <p:cNvPr id="24" name="Oval 23">
            <a:extLst>
              <a:ext uri="{FF2B5EF4-FFF2-40B4-BE49-F238E27FC236}">
                <a16:creationId xmlns:a16="http://schemas.microsoft.com/office/drawing/2014/main" id="{E2BBCEAC-F7AB-87B7-42D4-9AE9582AB584}"/>
              </a:ext>
            </a:extLst>
          </p:cNvPr>
          <p:cNvSpPr/>
          <p:nvPr userDrawn="1"/>
        </p:nvSpPr>
        <p:spPr>
          <a:xfrm>
            <a:off x="277813" y="5768975"/>
            <a:ext cx="188912" cy="18891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Oval 24">
            <a:extLst>
              <a:ext uri="{FF2B5EF4-FFF2-40B4-BE49-F238E27FC236}">
                <a16:creationId xmlns:a16="http://schemas.microsoft.com/office/drawing/2014/main" id="{1887ADE9-922D-799A-DAA4-9DEE9751BF79}"/>
              </a:ext>
            </a:extLst>
          </p:cNvPr>
          <p:cNvSpPr/>
          <p:nvPr userDrawn="1"/>
        </p:nvSpPr>
        <p:spPr>
          <a:xfrm>
            <a:off x="385763" y="5653088"/>
            <a:ext cx="217487" cy="2174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a:extLst>
              <a:ext uri="{FF2B5EF4-FFF2-40B4-BE49-F238E27FC236}">
                <a16:creationId xmlns:a16="http://schemas.microsoft.com/office/drawing/2014/main" id="{9878AC75-09C9-14A6-1A99-7069718E9B69}"/>
              </a:ext>
            </a:extLst>
          </p:cNvPr>
          <p:cNvSpPr txBox="1">
            <a:spLocks noChangeArrowheads="1"/>
          </p:cNvSpPr>
          <p:nvPr userDrawn="1"/>
        </p:nvSpPr>
        <p:spPr bwMode="auto">
          <a:xfrm>
            <a:off x="322263" y="4895850"/>
            <a:ext cx="61404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1000" b="1" dirty="0">
                <a:latin typeface="Arial Narrow" panose="020B0606020202030204" pitchFamily="34" charset="0"/>
                <a:ea typeface="Arial Narrow" panose="020B0606020202030204" pitchFamily="34" charset="0"/>
                <a:cs typeface="Arial Narrow" panose="020B0606020202030204" pitchFamily="34" charset="0"/>
              </a:rPr>
              <a:t>All payments for clubs need to be made at the start of the term or half term in advance via parent pay. If you are not sure how to please ask Ms Paris or Ms Sablon for support. </a:t>
            </a:r>
          </a:p>
        </p:txBody>
      </p:sp>
      <p:graphicFrame>
        <p:nvGraphicFramePr>
          <p:cNvPr id="27" name="Table 26">
            <a:extLst>
              <a:ext uri="{FF2B5EF4-FFF2-40B4-BE49-F238E27FC236}">
                <a16:creationId xmlns:a16="http://schemas.microsoft.com/office/drawing/2014/main" id="{88D78279-BD11-34FF-CB9F-5D8AC6B48479}"/>
              </a:ext>
            </a:extLst>
          </p:cNvPr>
          <p:cNvGraphicFramePr>
            <a:graphicFrameLocks noGrp="1"/>
          </p:cNvGraphicFramePr>
          <p:nvPr/>
        </p:nvGraphicFramePr>
        <p:xfrm>
          <a:off x="303213" y="6069013"/>
          <a:ext cx="2844800" cy="3627437"/>
        </p:xfrm>
        <a:graphic>
          <a:graphicData uri="http://schemas.openxmlformats.org/drawingml/2006/table">
            <a:tbl>
              <a:tblPr firstRow="1" bandRow="1">
                <a:tableStyleId>{5C22544A-7EE6-4342-B048-85BDC9FD1C3A}</a:tableStyleId>
              </a:tblPr>
              <a:tblGrid>
                <a:gridCol w="1326234">
                  <a:extLst>
                    <a:ext uri="{9D8B030D-6E8A-4147-A177-3AD203B41FA5}">
                      <a16:colId xmlns:a16="http://schemas.microsoft.com/office/drawing/2014/main" val="3219917247"/>
                    </a:ext>
                  </a:extLst>
                </a:gridCol>
                <a:gridCol w="592613">
                  <a:extLst>
                    <a:ext uri="{9D8B030D-6E8A-4147-A177-3AD203B41FA5}">
                      <a16:colId xmlns:a16="http://schemas.microsoft.com/office/drawing/2014/main" val="4000963807"/>
                    </a:ext>
                  </a:extLst>
                </a:gridCol>
                <a:gridCol w="925952">
                  <a:extLst>
                    <a:ext uri="{9D8B030D-6E8A-4147-A177-3AD203B41FA5}">
                      <a16:colId xmlns:a16="http://schemas.microsoft.com/office/drawing/2014/main" val="513284210"/>
                    </a:ext>
                  </a:extLst>
                </a:gridCol>
              </a:tblGrid>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3238131610"/>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4035821829"/>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363708837"/>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4099447510"/>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4173446765"/>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977208341"/>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895537611"/>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765842452"/>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3325300028"/>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3044930103"/>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903831820"/>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668487338"/>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996366523"/>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890219345"/>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1719902557"/>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334365121"/>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2144263638"/>
                  </a:ext>
                </a:extLst>
              </a:tr>
            </a:tbl>
          </a:graphicData>
        </a:graphic>
      </p:graphicFrame>
      <p:pic>
        <p:nvPicPr>
          <p:cNvPr id="28" name="Picture 32" descr="Shape&#10;&#10;Description automatically generated with low confidence">
            <a:extLst>
              <a:ext uri="{FF2B5EF4-FFF2-40B4-BE49-F238E27FC236}">
                <a16:creationId xmlns:a16="http://schemas.microsoft.com/office/drawing/2014/main" id="{CDC25F47-C412-9288-9CA5-9883D78C31B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0362677" flipH="1">
            <a:off x="250825" y="5635625"/>
            <a:ext cx="4206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6AF617DD-2702-BD44-2812-F48771C20C6C}"/>
              </a:ext>
            </a:extLst>
          </p:cNvPr>
          <p:cNvSpPr txBox="1">
            <a:spLocks noChangeArrowheads="1"/>
          </p:cNvSpPr>
          <p:nvPr userDrawn="1"/>
        </p:nvSpPr>
        <p:spPr bwMode="auto">
          <a:xfrm>
            <a:off x="3714750" y="5827713"/>
            <a:ext cx="2820988"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a:latin typeface="Arial Narrow" panose="020B0606020202030204" pitchFamily="34" charset="0"/>
                <a:ea typeface="Arial Narrow" panose="020B0606020202030204" pitchFamily="34" charset="0"/>
                <a:cs typeface="Arial Narrow" panose="020B0606020202030204" pitchFamily="34" charset="0"/>
              </a:rPr>
              <a:t>WELLBEING WORKSHOPS</a:t>
            </a:r>
          </a:p>
          <a:p>
            <a:pPr eaLnBrk="1" hangingPunct="1">
              <a:defRPr/>
            </a:pPr>
            <a:endParaRPr lang="en-US" altLang="en-US" sz="300" b="1" dirty="0">
              <a:latin typeface="Arial Narrow" panose="020B0606020202030204" pitchFamily="34" charset="0"/>
              <a:ea typeface="Arial Narrow" panose="020B0606020202030204" pitchFamily="34" charset="0"/>
              <a:cs typeface="Arial Narrow" panose="020B0606020202030204" pitchFamily="34" charset="0"/>
            </a:endParaRPr>
          </a:p>
          <a:p>
            <a:pPr eaLnBrk="1" hangingPunct="1">
              <a:defRPr/>
            </a:pPr>
            <a:r>
              <a:rPr lang="en-GB" altLang="en-US" sz="1200" dirty="0">
                <a:latin typeface="Arial Narrow" panose="020B0606020202030204" pitchFamily="34" charset="0"/>
                <a:ea typeface="Arial Narrow" panose="020B0606020202030204" pitchFamily="34" charset="0"/>
                <a:cs typeface="Arial Narrow" panose="020B0606020202030204" pitchFamily="34" charset="0"/>
              </a:rPr>
              <a:t>My name is Elizabeth. My role is Health and Wellbeing. I currently work with the school on Tuesdays and Fridays. I work with pupils, staff and families to assist in making healthier choices This could be through a series of talks and/or workshops. </a:t>
            </a:r>
          </a:p>
          <a:p>
            <a:pPr eaLnBrk="1" hangingPunct="1">
              <a:defRPr/>
            </a:pPr>
            <a:endParaRPr lang="en-GB" altLang="en-US" sz="300" dirty="0">
              <a:latin typeface="Arial Narrow" panose="020B0606020202030204" pitchFamily="34" charset="0"/>
              <a:ea typeface="Arial Narrow" panose="020B0606020202030204" pitchFamily="34" charset="0"/>
              <a:cs typeface="Arial Narrow" panose="020B0606020202030204" pitchFamily="34" charset="0"/>
            </a:endParaRPr>
          </a:p>
          <a:p>
            <a:pPr eaLnBrk="1" hangingPunct="1">
              <a:defRPr/>
            </a:pPr>
            <a:r>
              <a:rPr lang="en-GB" altLang="en-US" sz="1200" i="1" dirty="0">
                <a:latin typeface="Arial Narrow" panose="020B0606020202030204" pitchFamily="34" charset="0"/>
                <a:ea typeface="Arial Narrow" panose="020B0606020202030204" pitchFamily="34" charset="0"/>
                <a:cs typeface="Arial Narrow" panose="020B0606020202030204" pitchFamily="34" charset="0"/>
              </a:rPr>
              <a:t>Please feel free to join me on this first set of workshops:</a:t>
            </a:r>
          </a:p>
        </p:txBody>
      </p:sp>
      <p:sp>
        <p:nvSpPr>
          <p:cNvPr id="30" name="Rectangle 29">
            <a:extLst>
              <a:ext uri="{FF2B5EF4-FFF2-40B4-BE49-F238E27FC236}">
                <a16:creationId xmlns:a16="http://schemas.microsoft.com/office/drawing/2014/main" id="{89154091-4037-E45A-36AE-9218CCA906A8}"/>
              </a:ext>
            </a:extLst>
          </p:cNvPr>
          <p:cNvSpPr/>
          <p:nvPr userDrawn="1"/>
        </p:nvSpPr>
        <p:spPr>
          <a:xfrm rot="21043379">
            <a:off x="4795838" y="8902700"/>
            <a:ext cx="619125" cy="622300"/>
          </a:xfrm>
          <a:prstGeom prst="rect">
            <a:avLst/>
          </a:prstGeom>
          <a:blipFill>
            <a:blip r:embed="rId5"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TextBox 30">
            <a:extLst>
              <a:ext uri="{FF2B5EF4-FFF2-40B4-BE49-F238E27FC236}">
                <a16:creationId xmlns:a16="http://schemas.microsoft.com/office/drawing/2014/main" id="{7378273B-B41F-AB57-C1E9-EAD764A73611}"/>
              </a:ext>
            </a:extLst>
          </p:cNvPr>
          <p:cNvSpPr txBox="1">
            <a:spLocks noChangeArrowheads="1"/>
          </p:cNvSpPr>
          <p:nvPr userDrawn="1"/>
        </p:nvSpPr>
        <p:spPr bwMode="auto">
          <a:xfrm rot="21203136">
            <a:off x="5160963" y="9150350"/>
            <a:ext cx="2379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dirty="0">
                <a:latin typeface="Brush Script MT" panose="03060802040406070304" pitchFamily="66" charset="0"/>
                <a:ea typeface="Brush Script MT" panose="03060802040406070304" pitchFamily="66" charset="0"/>
                <a:cs typeface="Brush Script MT" panose="03060802040406070304" pitchFamily="66" charset="0"/>
              </a:rPr>
              <a:t>Elizabeth</a:t>
            </a:r>
          </a:p>
        </p:txBody>
      </p:sp>
      <p:pic>
        <p:nvPicPr>
          <p:cNvPr id="32" name="Picture 36" descr="Graphical user interface&#10;&#10;Description automatically generated with low confidence">
            <a:extLst>
              <a:ext uri="{FF2B5EF4-FFF2-40B4-BE49-F238E27FC236}">
                <a16:creationId xmlns:a16="http://schemas.microsoft.com/office/drawing/2014/main" id="{F73A9B0F-AB85-6DB7-F3D1-2BB1B2BF8D2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57888" y="1285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7">
            <a:extLst>
              <a:ext uri="{FF2B5EF4-FFF2-40B4-BE49-F238E27FC236}">
                <a16:creationId xmlns:a16="http://schemas.microsoft.com/office/drawing/2014/main" id="{D2038DAF-8AE6-D6A5-B136-8C713FF837C6}"/>
              </a:ext>
            </a:extLst>
          </p:cNvPr>
          <p:cNvGrpSpPr>
            <a:grpSpLocks/>
          </p:cNvGrpSpPr>
          <p:nvPr userDrawn="1"/>
        </p:nvGrpSpPr>
        <p:grpSpPr bwMode="auto">
          <a:xfrm>
            <a:off x="138113" y="128588"/>
            <a:ext cx="1020762" cy="762000"/>
            <a:chOff x="858129" y="279090"/>
            <a:chExt cx="1019908" cy="762000"/>
          </a:xfrm>
        </p:grpSpPr>
        <p:sp>
          <p:nvSpPr>
            <p:cNvPr id="34" name="Rounded Rectangle 119">
              <a:extLst>
                <a:ext uri="{FF2B5EF4-FFF2-40B4-BE49-F238E27FC236}">
                  <a16:creationId xmlns:a16="http://schemas.microsoft.com/office/drawing/2014/main" id="{B5D7BDE3-0EC5-A2AB-76ED-3B28B5AFC2C9}"/>
                </a:ext>
              </a:extLst>
            </p:cNvPr>
            <p:cNvSpPr/>
            <p:nvPr/>
          </p:nvSpPr>
          <p:spPr>
            <a:xfrm>
              <a:off x="858129" y="279090"/>
              <a:ext cx="1019908" cy="762000"/>
            </a:xfrm>
            <a:prstGeom prst="roundRect">
              <a:avLst>
                <a:gd name="adj" fmla="val 19825"/>
              </a:avLst>
            </a:prstGeom>
            <a:solidFill>
              <a:schemeClr val="bg1"/>
            </a:solidFill>
            <a:ln w="25400">
              <a:solidFill>
                <a:srgbClr val="910E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5" name="Picture 39" descr="A picture containing text, sign, outdoor&#10;&#10;Description automatically generated">
              <a:extLst>
                <a:ext uri="{FF2B5EF4-FFF2-40B4-BE49-F238E27FC236}">
                  <a16:creationId xmlns:a16="http://schemas.microsoft.com/office/drawing/2014/main" id="{9CB2B25F-840F-2971-0072-E1F5DAF35C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960" y="377362"/>
              <a:ext cx="907223" cy="5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Text Placeholder 62">
            <a:extLst>
              <a:ext uri="{FF2B5EF4-FFF2-40B4-BE49-F238E27FC236}">
                <a16:creationId xmlns:a16="http://schemas.microsoft.com/office/drawing/2014/main" id="{1F1F6C84-9956-1640-958A-64C9813258D1}"/>
              </a:ext>
            </a:extLst>
          </p:cNvPr>
          <p:cNvSpPr>
            <a:spLocks noGrp="1"/>
          </p:cNvSpPr>
          <p:nvPr>
            <p:ph type="body" sz="quarter" idx="54"/>
          </p:nvPr>
        </p:nvSpPr>
        <p:spPr>
          <a:xfrm>
            <a:off x="520946" y="3798405"/>
            <a:ext cx="932000"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8" name="Text Placeholder 62">
            <a:extLst>
              <a:ext uri="{FF2B5EF4-FFF2-40B4-BE49-F238E27FC236}">
                <a16:creationId xmlns:a16="http://schemas.microsoft.com/office/drawing/2014/main" id="{BBF0E129-B9A4-624E-9434-242AA0A90633}"/>
              </a:ext>
            </a:extLst>
          </p:cNvPr>
          <p:cNvSpPr>
            <a:spLocks noGrp="1"/>
          </p:cNvSpPr>
          <p:nvPr>
            <p:ph type="body" sz="quarter" idx="55"/>
          </p:nvPr>
        </p:nvSpPr>
        <p:spPr>
          <a:xfrm>
            <a:off x="520946" y="4102467"/>
            <a:ext cx="932000"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9" name="Text Placeholder 62">
            <a:extLst>
              <a:ext uri="{FF2B5EF4-FFF2-40B4-BE49-F238E27FC236}">
                <a16:creationId xmlns:a16="http://schemas.microsoft.com/office/drawing/2014/main" id="{5FE2B2AA-C663-5B49-82A5-881482C0CA23}"/>
              </a:ext>
            </a:extLst>
          </p:cNvPr>
          <p:cNvSpPr>
            <a:spLocks noGrp="1"/>
          </p:cNvSpPr>
          <p:nvPr>
            <p:ph type="body" sz="quarter" idx="56"/>
          </p:nvPr>
        </p:nvSpPr>
        <p:spPr>
          <a:xfrm>
            <a:off x="520946" y="4372864"/>
            <a:ext cx="932000"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0" name="Text Placeholder 62">
            <a:extLst>
              <a:ext uri="{FF2B5EF4-FFF2-40B4-BE49-F238E27FC236}">
                <a16:creationId xmlns:a16="http://schemas.microsoft.com/office/drawing/2014/main" id="{A6E3BFA1-AB60-084B-8854-F063E3814E2E}"/>
              </a:ext>
            </a:extLst>
          </p:cNvPr>
          <p:cNvSpPr>
            <a:spLocks noGrp="1"/>
          </p:cNvSpPr>
          <p:nvPr>
            <p:ph type="body" sz="quarter" idx="57"/>
          </p:nvPr>
        </p:nvSpPr>
        <p:spPr>
          <a:xfrm>
            <a:off x="520946" y="4643261"/>
            <a:ext cx="932000" cy="209550"/>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1" name="Text Placeholder 62">
            <a:extLst>
              <a:ext uri="{FF2B5EF4-FFF2-40B4-BE49-F238E27FC236}">
                <a16:creationId xmlns:a16="http://schemas.microsoft.com/office/drawing/2014/main" id="{0C075B38-CA07-2442-8C25-8AA2E25E3890}"/>
              </a:ext>
            </a:extLst>
          </p:cNvPr>
          <p:cNvSpPr>
            <a:spLocks noGrp="1"/>
          </p:cNvSpPr>
          <p:nvPr>
            <p:ph type="body" sz="quarter" idx="58"/>
          </p:nvPr>
        </p:nvSpPr>
        <p:spPr>
          <a:xfrm>
            <a:off x="1548024" y="3801830"/>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2" name="Text Placeholder 62">
            <a:extLst>
              <a:ext uri="{FF2B5EF4-FFF2-40B4-BE49-F238E27FC236}">
                <a16:creationId xmlns:a16="http://schemas.microsoft.com/office/drawing/2014/main" id="{A592D187-42BC-924C-853C-66AFAEB5200F}"/>
              </a:ext>
            </a:extLst>
          </p:cNvPr>
          <p:cNvSpPr>
            <a:spLocks noGrp="1"/>
          </p:cNvSpPr>
          <p:nvPr>
            <p:ph type="body" sz="quarter" idx="59"/>
          </p:nvPr>
        </p:nvSpPr>
        <p:spPr>
          <a:xfrm>
            <a:off x="1548024" y="4105892"/>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3" name="Text Placeholder 62">
            <a:extLst>
              <a:ext uri="{FF2B5EF4-FFF2-40B4-BE49-F238E27FC236}">
                <a16:creationId xmlns:a16="http://schemas.microsoft.com/office/drawing/2014/main" id="{5E23BA4C-2B4B-1D49-87D4-9FA0CFCD4A45}"/>
              </a:ext>
            </a:extLst>
          </p:cNvPr>
          <p:cNvSpPr>
            <a:spLocks noGrp="1"/>
          </p:cNvSpPr>
          <p:nvPr>
            <p:ph type="body" sz="quarter" idx="60"/>
          </p:nvPr>
        </p:nvSpPr>
        <p:spPr>
          <a:xfrm>
            <a:off x="1548024" y="4376289"/>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4" name="Text Placeholder 62">
            <a:extLst>
              <a:ext uri="{FF2B5EF4-FFF2-40B4-BE49-F238E27FC236}">
                <a16:creationId xmlns:a16="http://schemas.microsoft.com/office/drawing/2014/main" id="{5DA02526-0CA8-2540-AD89-2DA91855FA7B}"/>
              </a:ext>
            </a:extLst>
          </p:cNvPr>
          <p:cNvSpPr>
            <a:spLocks noGrp="1"/>
          </p:cNvSpPr>
          <p:nvPr>
            <p:ph type="body" sz="quarter" idx="61"/>
          </p:nvPr>
        </p:nvSpPr>
        <p:spPr>
          <a:xfrm>
            <a:off x="1548024" y="4646686"/>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5" name="Text Placeholder 62">
            <a:extLst>
              <a:ext uri="{FF2B5EF4-FFF2-40B4-BE49-F238E27FC236}">
                <a16:creationId xmlns:a16="http://schemas.microsoft.com/office/drawing/2014/main" id="{9B100B35-1A04-A649-BA6F-405EB49D927A}"/>
              </a:ext>
            </a:extLst>
          </p:cNvPr>
          <p:cNvSpPr>
            <a:spLocks noGrp="1"/>
          </p:cNvSpPr>
          <p:nvPr>
            <p:ph type="body" sz="quarter" idx="62"/>
          </p:nvPr>
        </p:nvSpPr>
        <p:spPr>
          <a:xfrm>
            <a:off x="2524981" y="3803274"/>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6" name="Text Placeholder 62">
            <a:extLst>
              <a:ext uri="{FF2B5EF4-FFF2-40B4-BE49-F238E27FC236}">
                <a16:creationId xmlns:a16="http://schemas.microsoft.com/office/drawing/2014/main" id="{40E744A0-9953-BA4C-ACDD-C3FD62CD135C}"/>
              </a:ext>
            </a:extLst>
          </p:cNvPr>
          <p:cNvSpPr>
            <a:spLocks noGrp="1"/>
          </p:cNvSpPr>
          <p:nvPr>
            <p:ph type="body" sz="quarter" idx="63"/>
          </p:nvPr>
        </p:nvSpPr>
        <p:spPr>
          <a:xfrm>
            <a:off x="2524981" y="4107336"/>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7" name="Text Placeholder 62">
            <a:extLst>
              <a:ext uri="{FF2B5EF4-FFF2-40B4-BE49-F238E27FC236}">
                <a16:creationId xmlns:a16="http://schemas.microsoft.com/office/drawing/2014/main" id="{E1ECB74B-6CD3-E74F-8963-6DEAB627B69C}"/>
              </a:ext>
            </a:extLst>
          </p:cNvPr>
          <p:cNvSpPr>
            <a:spLocks noGrp="1"/>
          </p:cNvSpPr>
          <p:nvPr>
            <p:ph type="body" sz="quarter" idx="64"/>
          </p:nvPr>
        </p:nvSpPr>
        <p:spPr>
          <a:xfrm>
            <a:off x="2524981" y="4377733"/>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8" name="Text Placeholder 62">
            <a:extLst>
              <a:ext uri="{FF2B5EF4-FFF2-40B4-BE49-F238E27FC236}">
                <a16:creationId xmlns:a16="http://schemas.microsoft.com/office/drawing/2014/main" id="{8C606908-737F-894E-869E-D26B341FC4BC}"/>
              </a:ext>
            </a:extLst>
          </p:cNvPr>
          <p:cNvSpPr>
            <a:spLocks noGrp="1"/>
          </p:cNvSpPr>
          <p:nvPr>
            <p:ph type="body" sz="quarter" idx="65"/>
          </p:nvPr>
        </p:nvSpPr>
        <p:spPr>
          <a:xfrm>
            <a:off x="2524981" y="4648130"/>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9" name="Text Placeholder 62">
            <a:extLst>
              <a:ext uri="{FF2B5EF4-FFF2-40B4-BE49-F238E27FC236}">
                <a16:creationId xmlns:a16="http://schemas.microsoft.com/office/drawing/2014/main" id="{C15C3EDB-9F42-EC47-A96C-B8895011AF51}"/>
              </a:ext>
            </a:extLst>
          </p:cNvPr>
          <p:cNvSpPr>
            <a:spLocks noGrp="1"/>
          </p:cNvSpPr>
          <p:nvPr>
            <p:ph type="body" sz="quarter" idx="66"/>
          </p:nvPr>
        </p:nvSpPr>
        <p:spPr>
          <a:xfrm>
            <a:off x="3497609" y="3808658"/>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90" name="Text Placeholder 62">
            <a:extLst>
              <a:ext uri="{FF2B5EF4-FFF2-40B4-BE49-F238E27FC236}">
                <a16:creationId xmlns:a16="http://schemas.microsoft.com/office/drawing/2014/main" id="{4DC4D40A-494B-9743-AF51-0CE33AFEAF1C}"/>
              </a:ext>
            </a:extLst>
          </p:cNvPr>
          <p:cNvSpPr>
            <a:spLocks noGrp="1"/>
          </p:cNvSpPr>
          <p:nvPr>
            <p:ph type="body" sz="quarter" idx="67"/>
          </p:nvPr>
        </p:nvSpPr>
        <p:spPr>
          <a:xfrm>
            <a:off x="3497609" y="4112720"/>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91" name="Text Placeholder 62">
            <a:extLst>
              <a:ext uri="{FF2B5EF4-FFF2-40B4-BE49-F238E27FC236}">
                <a16:creationId xmlns:a16="http://schemas.microsoft.com/office/drawing/2014/main" id="{866EAAFF-4999-024A-8A30-64F7CF81E6D5}"/>
              </a:ext>
            </a:extLst>
          </p:cNvPr>
          <p:cNvSpPr>
            <a:spLocks noGrp="1"/>
          </p:cNvSpPr>
          <p:nvPr>
            <p:ph type="body" sz="quarter" idx="68"/>
          </p:nvPr>
        </p:nvSpPr>
        <p:spPr>
          <a:xfrm>
            <a:off x="3497609" y="4383117"/>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92" name="Text Placeholder 62">
            <a:extLst>
              <a:ext uri="{FF2B5EF4-FFF2-40B4-BE49-F238E27FC236}">
                <a16:creationId xmlns:a16="http://schemas.microsoft.com/office/drawing/2014/main" id="{B5F14CC5-AAD5-DD4A-A7BA-5FA2B658EA72}"/>
              </a:ext>
            </a:extLst>
          </p:cNvPr>
          <p:cNvSpPr>
            <a:spLocks noGrp="1"/>
          </p:cNvSpPr>
          <p:nvPr>
            <p:ph type="body" sz="quarter" idx="69"/>
          </p:nvPr>
        </p:nvSpPr>
        <p:spPr>
          <a:xfrm>
            <a:off x="3497609" y="4653514"/>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93" name="Text Placeholder 62">
            <a:extLst>
              <a:ext uri="{FF2B5EF4-FFF2-40B4-BE49-F238E27FC236}">
                <a16:creationId xmlns:a16="http://schemas.microsoft.com/office/drawing/2014/main" id="{E86876B6-97E8-2F49-9EB3-7398007E04CD}"/>
              </a:ext>
            </a:extLst>
          </p:cNvPr>
          <p:cNvSpPr>
            <a:spLocks noGrp="1"/>
          </p:cNvSpPr>
          <p:nvPr>
            <p:ph type="body" sz="quarter" idx="70"/>
          </p:nvPr>
        </p:nvSpPr>
        <p:spPr>
          <a:xfrm>
            <a:off x="4481996" y="3810990"/>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94" name="Text Placeholder 62">
            <a:extLst>
              <a:ext uri="{FF2B5EF4-FFF2-40B4-BE49-F238E27FC236}">
                <a16:creationId xmlns:a16="http://schemas.microsoft.com/office/drawing/2014/main" id="{1BC6BB98-EF64-134E-8CAC-4C80DF4898A3}"/>
              </a:ext>
            </a:extLst>
          </p:cNvPr>
          <p:cNvSpPr>
            <a:spLocks noGrp="1"/>
          </p:cNvSpPr>
          <p:nvPr>
            <p:ph type="body" sz="quarter" idx="71"/>
          </p:nvPr>
        </p:nvSpPr>
        <p:spPr>
          <a:xfrm>
            <a:off x="4481996" y="4115052"/>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95" name="Text Placeholder 62">
            <a:extLst>
              <a:ext uri="{FF2B5EF4-FFF2-40B4-BE49-F238E27FC236}">
                <a16:creationId xmlns:a16="http://schemas.microsoft.com/office/drawing/2014/main" id="{D5AA15A7-A773-B04F-B437-70BA07374F86}"/>
              </a:ext>
            </a:extLst>
          </p:cNvPr>
          <p:cNvSpPr>
            <a:spLocks noGrp="1"/>
          </p:cNvSpPr>
          <p:nvPr>
            <p:ph type="body" sz="quarter" idx="72"/>
          </p:nvPr>
        </p:nvSpPr>
        <p:spPr>
          <a:xfrm>
            <a:off x="4481996" y="4385449"/>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96" name="Text Placeholder 62">
            <a:extLst>
              <a:ext uri="{FF2B5EF4-FFF2-40B4-BE49-F238E27FC236}">
                <a16:creationId xmlns:a16="http://schemas.microsoft.com/office/drawing/2014/main" id="{536543B1-418C-284A-82A0-1AC36BFEAADC}"/>
              </a:ext>
            </a:extLst>
          </p:cNvPr>
          <p:cNvSpPr>
            <a:spLocks noGrp="1"/>
          </p:cNvSpPr>
          <p:nvPr>
            <p:ph type="body" sz="quarter" idx="73"/>
          </p:nvPr>
        </p:nvSpPr>
        <p:spPr>
          <a:xfrm>
            <a:off x="4481996" y="4655846"/>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97" name="Text Placeholder 62">
            <a:extLst>
              <a:ext uri="{FF2B5EF4-FFF2-40B4-BE49-F238E27FC236}">
                <a16:creationId xmlns:a16="http://schemas.microsoft.com/office/drawing/2014/main" id="{E5900DF7-B7F4-4E42-A8F1-A801DBEF8F2C}"/>
              </a:ext>
            </a:extLst>
          </p:cNvPr>
          <p:cNvSpPr>
            <a:spLocks noGrp="1"/>
          </p:cNvSpPr>
          <p:nvPr>
            <p:ph type="body" sz="quarter" idx="74"/>
          </p:nvPr>
        </p:nvSpPr>
        <p:spPr>
          <a:xfrm>
            <a:off x="5447194" y="3798405"/>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98" name="Text Placeholder 62">
            <a:extLst>
              <a:ext uri="{FF2B5EF4-FFF2-40B4-BE49-F238E27FC236}">
                <a16:creationId xmlns:a16="http://schemas.microsoft.com/office/drawing/2014/main" id="{08BCC5FD-A906-724C-9B66-BD025AD9589E}"/>
              </a:ext>
            </a:extLst>
          </p:cNvPr>
          <p:cNvSpPr>
            <a:spLocks noGrp="1"/>
          </p:cNvSpPr>
          <p:nvPr>
            <p:ph type="body" sz="quarter" idx="75"/>
          </p:nvPr>
        </p:nvSpPr>
        <p:spPr>
          <a:xfrm>
            <a:off x="5447194" y="4102467"/>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99" name="Text Placeholder 62">
            <a:extLst>
              <a:ext uri="{FF2B5EF4-FFF2-40B4-BE49-F238E27FC236}">
                <a16:creationId xmlns:a16="http://schemas.microsoft.com/office/drawing/2014/main" id="{92EB5C00-6749-ED41-AC0F-847F78F1E736}"/>
              </a:ext>
            </a:extLst>
          </p:cNvPr>
          <p:cNvSpPr>
            <a:spLocks noGrp="1"/>
          </p:cNvSpPr>
          <p:nvPr>
            <p:ph type="body" sz="quarter" idx="76"/>
          </p:nvPr>
        </p:nvSpPr>
        <p:spPr>
          <a:xfrm>
            <a:off x="5447194" y="4372864"/>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00" name="Text Placeholder 62">
            <a:extLst>
              <a:ext uri="{FF2B5EF4-FFF2-40B4-BE49-F238E27FC236}">
                <a16:creationId xmlns:a16="http://schemas.microsoft.com/office/drawing/2014/main" id="{129165B5-EB95-F345-95AE-5B6AAA3B689B}"/>
              </a:ext>
            </a:extLst>
          </p:cNvPr>
          <p:cNvSpPr>
            <a:spLocks noGrp="1"/>
          </p:cNvSpPr>
          <p:nvPr>
            <p:ph type="body" sz="quarter" idx="77"/>
          </p:nvPr>
        </p:nvSpPr>
        <p:spPr>
          <a:xfrm>
            <a:off x="5447194" y="4643261"/>
            <a:ext cx="835412" cy="230524"/>
          </a:xfrm>
        </p:spPr>
        <p:txBody>
          <a:bodyPr anchor="ctr">
            <a:noAutofit/>
          </a:bodyPr>
          <a:lstStyle>
            <a:lvl1pPr marL="0" indent="0">
              <a:buNone/>
              <a:defRPr lang="en-GB" sz="12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07" name="Text Placeholder 25">
            <a:extLst>
              <a:ext uri="{FF2B5EF4-FFF2-40B4-BE49-F238E27FC236}">
                <a16:creationId xmlns:a16="http://schemas.microsoft.com/office/drawing/2014/main" id="{3E1130ED-0D2E-D247-A0BC-4CC428EE27F9}"/>
              </a:ext>
            </a:extLst>
          </p:cNvPr>
          <p:cNvSpPr>
            <a:spLocks noGrp="1"/>
          </p:cNvSpPr>
          <p:nvPr>
            <p:ph type="body" sz="quarter" idx="78"/>
          </p:nvPr>
        </p:nvSpPr>
        <p:spPr>
          <a:xfrm>
            <a:off x="3653410" y="7708361"/>
            <a:ext cx="2882097" cy="518406"/>
          </a:xfrm>
        </p:spPr>
        <p:txBody>
          <a:bodyPr/>
          <a:lstStyle>
            <a:lvl1pPr marL="0" indent="0" algn="ctr">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08" name="Text Placeholder 25">
            <a:extLst>
              <a:ext uri="{FF2B5EF4-FFF2-40B4-BE49-F238E27FC236}">
                <a16:creationId xmlns:a16="http://schemas.microsoft.com/office/drawing/2014/main" id="{202D0449-3A12-424C-BFC1-905060DB84AE}"/>
              </a:ext>
            </a:extLst>
          </p:cNvPr>
          <p:cNvSpPr>
            <a:spLocks noGrp="1"/>
          </p:cNvSpPr>
          <p:nvPr>
            <p:ph type="body" sz="quarter" idx="79"/>
          </p:nvPr>
        </p:nvSpPr>
        <p:spPr>
          <a:xfrm>
            <a:off x="3653410" y="8293367"/>
            <a:ext cx="2882097" cy="249597"/>
          </a:xfrm>
        </p:spPr>
        <p:txBody>
          <a:bodyPr>
            <a:noAutofit/>
          </a:bodyPr>
          <a:lstStyle>
            <a:lvl1pPr marL="0" indent="0" algn="ctr">
              <a:buNone/>
              <a:defRPr lang="en-GB" sz="1200" b="0" i="0"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09" name="Text Placeholder 25">
            <a:extLst>
              <a:ext uri="{FF2B5EF4-FFF2-40B4-BE49-F238E27FC236}">
                <a16:creationId xmlns:a16="http://schemas.microsoft.com/office/drawing/2014/main" id="{8837547C-7C6D-9144-A246-82F11CD924FF}"/>
              </a:ext>
            </a:extLst>
          </p:cNvPr>
          <p:cNvSpPr>
            <a:spLocks noGrp="1"/>
          </p:cNvSpPr>
          <p:nvPr>
            <p:ph type="body" sz="quarter" idx="80"/>
          </p:nvPr>
        </p:nvSpPr>
        <p:spPr>
          <a:xfrm>
            <a:off x="3647164" y="8601298"/>
            <a:ext cx="2882097" cy="249597"/>
          </a:xfrm>
        </p:spPr>
        <p:txBody>
          <a:bodyPr>
            <a:noAutofit/>
          </a:bodyPr>
          <a:lstStyle>
            <a:lvl1pPr marL="0" indent="0" algn="ctr">
              <a:buNone/>
              <a:defRPr lang="en-GB" sz="1000" b="0" i="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10" name="Text Placeholder 62">
            <a:extLst>
              <a:ext uri="{FF2B5EF4-FFF2-40B4-BE49-F238E27FC236}">
                <a16:creationId xmlns:a16="http://schemas.microsoft.com/office/drawing/2014/main" id="{3895963C-CAF2-4844-8946-794112CBD199}"/>
              </a:ext>
            </a:extLst>
          </p:cNvPr>
          <p:cNvSpPr>
            <a:spLocks noGrp="1"/>
          </p:cNvSpPr>
          <p:nvPr>
            <p:ph type="body" sz="quarter" idx="13"/>
          </p:nvPr>
        </p:nvSpPr>
        <p:spPr>
          <a:xfrm>
            <a:off x="332888" y="618944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11" name="Text Placeholder 62">
            <a:extLst>
              <a:ext uri="{FF2B5EF4-FFF2-40B4-BE49-F238E27FC236}">
                <a16:creationId xmlns:a16="http://schemas.microsoft.com/office/drawing/2014/main" id="{3671B6C9-BE69-2047-8123-C8BD36F08747}"/>
              </a:ext>
            </a:extLst>
          </p:cNvPr>
          <p:cNvSpPr>
            <a:spLocks noGrp="1"/>
          </p:cNvSpPr>
          <p:nvPr>
            <p:ph type="body" sz="quarter" idx="15"/>
          </p:nvPr>
        </p:nvSpPr>
        <p:spPr>
          <a:xfrm>
            <a:off x="332888" y="633005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12" name="Text Placeholder 62">
            <a:extLst>
              <a:ext uri="{FF2B5EF4-FFF2-40B4-BE49-F238E27FC236}">
                <a16:creationId xmlns:a16="http://schemas.microsoft.com/office/drawing/2014/main" id="{0A6A03ED-4007-454A-8C81-C1C1D86181FC}"/>
              </a:ext>
            </a:extLst>
          </p:cNvPr>
          <p:cNvSpPr>
            <a:spLocks noGrp="1"/>
          </p:cNvSpPr>
          <p:nvPr>
            <p:ph type="body" sz="quarter" idx="17"/>
          </p:nvPr>
        </p:nvSpPr>
        <p:spPr>
          <a:xfrm>
            <a:off x="332888" y="647065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13" name="Text Placeholder 62">
            <a:extLst>
              <a:ext uri="{FF2B5EF4-FFF2-40B4-BE49-F238E27FC236}">
                <a16:creationId xmlns:a16="http://schemas.microsoft.com/office/drawing/2014/main" id="{C9DEFF07-CAF9-174C-88CD-289A156B9125}"/>
              </a:ext>
            </a:extLst>
          </p:cNvPr>
          <p:cNvSpPr>
            <a:spLocks noGrp="1"/>
          </p:cNvSpPr>
          <p:nvPr>
            <p:ph type="body" sz="quarter" idx="19"/>
          </p:nvPr>
        </p:nvSpPr>
        <p:spPr>
          <a:xfrm>
            <a:off x="332888" y="661126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14" name="Text Placeholder 62">
            <a:extLst>
              <a:ext uri="{FF2B5EF4-FFF2-40B4-BE49-F238E27FC236}">
                <a16:creationId xmlns:a16="http://schemas.microsoft.com/office/drawing/2014/main" id="{DD37327A-3676-3F4C-9175-B544E9A1CABA}"/>
              </a:ext>
            </a:extLst>
          </p:cNvPr>
          <p:cNvSpPr>
            <a:spLocks noGrp="1"/>
          </p:cNvSpPr>
          <p:nvPr>
            <p:ph type="body" sz="quarter" idx="21"/>
          </p:nvPr>
        </p:nvSpPr>
        <p:spPr>
          <a:xfrm>
            <a:off x="332888" y="675187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15" name="Text Placeholder 62">
            <a:extLst>
              <a:ext uri="{FF2B5EF4-FFF2-40B4-BE49-F238E27FC236}">
                <a16:creationId xmlns:a16="http://schemas.microsoft.com/office/drawing/2014/main" id="{F2C0CAE5-2DB9-7840-9273-35C91AA07E92}"/>
              </a:ext>
            </a:extLst>
          </p:cNvPr>
          <p:cNvSpPr>
            <a:spLocks noGrp="1"/>
          </p:cNvSpPr>
          <p:nvPr>
            <p:ph type="body" sz="quarter" idx="23"/>
          </p:nvPr>
        </p:nvSpPr>
        <p:spPr>
          <a:xfrm>
            <a:off x="332888" y="689247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16" name="Text Placeholder 62">
            <a:extLst>
              <a:ext uri="{FF2B5EF4-FFF2-40B4-BE49-F238E27FC236}">
                <a16:creationId xmlns:a16="http://schemas.microsoft.com/office/drawing/2014/main" id="{20A3591E-6FDF-1C4F-8BF9-562082FA623B}"/>
              </a:ext>
            </a:extLst>
          </p:cNvPr>
          <p:cNvSpPr>
            <a:spLocks noGrp="1"/>
          </p:cNvSpPr>
          <p:nvPr>
            <p:ph type="body" sz="quarter" idx="25"/>
          </p:nvPr>
        </p:nvSpPr>
        <p:spPr>
          <a:xfrm>
            <a:off x="332888" y="703308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17" name="Text Placeholder 62">
            <a:extLst>
              <a:ext uri="{FF2B5EF4-FFF2-40B4-BE49-F238E27FC236}">
                <a16:creationId xmlns:a16="http://schemas.microsoft.com/office/drawing/2014/main" id="{05AF903B-7D5F-214C-A5D2-3D03371B86CF}"/>
              </a:ext>
            </a:extLst>
          </p:cNvPr>
          <p:cNvSpPr>
            <a:spLocks noGrp="1"/>
          </p:cNvSpPr>
          <p:nvPr>
            <p:ph type="body" sz="quarter" idx="27"/>
          </p:nvPr>
        </p:nvSpPr>
        <p:spPr>
          <a:xfrm>
            <a:off x="332888" y="717368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22" name="Text Placeholder 62">
            <a:extLst>
              <a:ext uri="{FF2B5EF4-FFF2-40B4-BE49-F238E27FC236}">
                <a16:creationId xmlns:a16="http://schemas.microsoft.com/office/drawing/2014/main" id="{5831B066-F7E9-C447-8859-B60FB3581BDE}"/>
              </a:ext>
            </a:extLst>
          </p:cNvPr>
          <p:cNvSpPr>
            <a:spLocks noGrp="1"/>
          </p:cNvSpPr>
          <p:nvPr>
            <p:ph type="body" sz="quarter" idx="29"/>
          </p:nvPr>
        </p:nvSpPr>
        <p:spPr>
          <a:xfrm>
            <a:off x="332888" y="731429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23" name="Text Placeholder 62">
            <a:extLst>
              <a:ext uri="{FF2B5EF4-FFF2-40B4-BE49-F238E27FC236}">
                <a16:creationId xmlns:a16="http://schemas.microsoft.com/office/drawing/2014/main" id="{E0265441-1BA1-964D-A8E8-7226561E154F}"/>
              </a:ext>
            </a:extLst>
          </p:cNvPr>
          <p:cNvSpPr>
            <a:spLocks noGrp="1"/>
          </p:cNvSpPr>
          <p:nvPr>
            <p:ph type="body" sz="quarter" idx="30"/>
          </p:nvPr>
        </p:nvSpPr>
        <p:spPr>
          <a:xfrm>
            <a:off x="332888" y="745490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24" name="Text Placeholder 62">
            <a:extLst>
              <a:ext uri="{FF2B5EF4-FFF2-40B4-BE49-F238E27FC236}">
                <a16:creationId xmlns:a16="http://schemas.microsoft.com/office/drawing/2014/main" id="{A70C3FEE-712B-5F45-A3B8-FBE4466E1266}"/>
              </a:ext>
            </a:extLst>
          </p:cNvPr>
          <p:cNvSpPr>
            <a:spLocks noGrp="1"/>
          </p:cNvSpPr>
          <p:nvPr>
            <p:ph type="body" sz="quarter" idx="31"/>
          </p:nvPr>
        </p:nvSpPr>
        <p:spPr>
          <a:xfrm>
            <a:off x="332888" y="759550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25" name="Text Placeholder 62">
            <a:extLst>
              <a:ext uri="{FF2B5EF4-FFF2-40B4-BE49-F238E27FC236}">
                <a16:creationId xmlns:a16="http://schemas.microsoft.com/office/drawing/2014/main" id="{1B133ABB-27BC-1844-A37D-DE5A09D8EFA3}"/>
              </a:ext>
            </a:extLst>
          </p:cNvPr>
          <p:cNvSpPr>
            <a:spLocks noGrp="1"/>
          </p:cNvSpPr>
          <p:nvPr>
            <p:ph type="body" sz="quarter" idx="32"/>
          </p:nvPr>
        </p:nvSpPr>
        <p:spPr>
          <a:xfrm>
            <a:off x="1416203" y="6178789"/>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26" name="Text Placeholder 62">
            <a:extLst>
              <a:ext uri="{FF2B5EF4-FFF2-40B4-BE49-F238E27FC236}">
                <a16:creationId xmlns:a16="http://schemas.microsoft.com/office/drawing/2014/main" id="{BD23DDA0-EFE5-604D-B5A3-EAEB17CB96B7}"/>
              </a:ext>
            </a:extLst>
          </p:cNvPr>
          <p:cNvSpPr>
            <a:spLocks noGrp="1"/>
          </p:cNvSpPr>
          <p:nvPr>
            <p:ph type="body" sz="quarter" idx="33"/>
          </p:nvPr>
        </p:nvSpPr>
        <p:spPr>
          <a:xfrm>
            <a:off x="1416203" y="6319395"/>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27" name="Text Placeholder 62">
            <a:extLst>
              <a:ext uri="{FF2B5EF4-FFF2-40B4-BE49-F238E27FC236}">
                <a16:creationId xmlns:a16="http://schemas.microsoft.com/office/drawing/2014/main" id="{51C6E48F-550B-3C4B-95E8-CFF43B073A6D}"/>
              </a:ext>
            </a:extLst>
          </p:cNvPr>
          <p:cNvSpPr>
            <a:spLocks noGrp="1"/>
          </p:cNvSpPr>
          <p:nvPr>
            <p:ph type="body" sz="quarter" idx="34"/>
          </p:nvPr>
        </p:nvSpPr>
        <p:spPr>
          <a:xfrm>
            <a:off x="1416203" y="6460001"/>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28" name="Text Placeholder 62">
            <a:extLst>
              <a:ext uri="{FF2B5EF4-FFF2-40B4-BE49-F238E27FC236}">
                <a16:creationId xmlns:a16="http://schemas.microsoft.com/office/drawing/2014/main" id="{7224E0CC-FCB7-8D4C-9EB7-B0567E6044CE}"/>
              </a:ext>
            </a:extLst>
          </p:cNvPr>
          <p:cNvSpPr>
            <a:spLocks noGrp="1"/>
          </p:cNvSpPr>
          <p:nvPr>
            <p:ph type="body" sz="quarter" idx="35"/>
          </p:nvPr>
        </p:nvSpPr>
        <p:spPr>
          <a:xfrm>
            <a:off x="1416203" y="6600607"/>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29" name="Text Placeholder 62">
            <a:extLst>
              <a:ext uri="{FF2B5EF4-FFF2-40B4-BE49-F238E27FC236}">
                <a16:creationId xmlns:a16="http://schemas.microsoft.com/office/drawing/2014/main" id="{0CFF957E-E68F-DF4C-972E-BECA1AC7489B}"/>
              </a:ext>
            </a:extLst>
          </p:cNvPr>
          <p:cNvSpPr>
            <a:spLocks noGrp="1"/>
          </p:cNvSpPr>
          <p:nvPr>
            <p:ph type="body" sz="quarter" idx="36"/>
          </p:nvPr>
        </p:nvSpPr>
        <p:spPr>
          <a:xfrm>
            <a:off x="1416203" y="6741213"/>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30" name="Text Placeholder 62">
            <a:extLst>
              <a:ext uri="{FF2B5EF4-FFF2-40B4-BE49-F238E27FC236}">
                <a16:creationId xmlns:a16="http://schemas.microsoft.com/office/drawing/2014/main" id="{A8F03946-9758-154B-85AD-E9F668A3FBDA}"/>
              </a:ext>
            </a:extLst>
          </p:cNvPr>
          <p:cNvSpPr>
            <a:spLocks noGrp="1"/>
          </p:cNvSpPr>
          <p:nvPr>
            <p:ph type="body" sz="quarter" idx="37"/>
          </p:nvPr>
        </p:nvSpPr>
        <p:spPr>
          <a:xfrm>
            <a:off x="1416203" y="6881819"/>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31" name="Text Placeholder 62">
            <a:extLst>
              <a:ext uri="{FF2B5EF4-FFF2-40B4-BE49-F238E27FC236}">
                <a16:creationId xmlns:a16="http://schemas.microsoft.com/office/drawing/2014/main" id="{1CCE9095-311E-1545-88DB-A6949237A891}"/>
              </a:ext>
            </a:extLst>
          </p:cNvPr>
          <p:cNvSpPr>
            <a:spLocks noGrp="1"/>
          </p:cNvSpPr>
          <p:nvPr>
            <p:ph type="body" sz="quarter" idx="38"/>
          </p:nvPr>
        </p:nvSpPr>
        <p:spPr>
          <a:xfrm>
            <a:off x="1416203" y="7022425"/>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32" name="Text Placeholder 62">
            <a:extLst>
              <a:ext uri="{FF2B5EF4-FFF2-40B4-BE49-F238E27FC236}">
                <a16:creationId xmlns:a16="http://schemas.microsoft.com/office/drawing/2014/main" id="{448C6976-D204-884F-BE6F-C9F47254A1A5}"/>
              </a:ext>
            </a:extLst>
          </p:cNvPr>
          <p:cNvSpPr>
            <a:spLocks noGrp="1"/>
          </p:cNvSpPr>
          <p:nvPr>
            <p:ph type="body" sz="quarter" idx="39"/>
          </p:nvPr>
        </p:nvSpPr>
        <p:spPr>
          <a:xfrm>
            <a:off x="1416203" y="7163031"/>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33" name="Text Placeholder 62">
            <a:extLst>
              <a:ext uri="{FF2B5EF4-FFF2-40B4-BE49-F238E27FC236}">
                <a16:creationId xmlns:a16="http://schemas.microsoft.com/office/drawing/2014/main" id="{03120881-8269-044A-8434-57310818E3CC}"/>
              </a:ext>
            </a:extLst>
          </p:cNvPr>
          <p:cNvSpPr>
            <a:spLocks noGrp="1"/>
          </p:cNvSpPr>
          <p:nvPr>
            <p:ph type="body" sz="quarter" idx="40"/>
          </p:nvPr>
        </p:nvSpPr>
        <p:spPr>
          <a:xfrm>
            <a:off x="1416203" y="7303637"/>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34" name="Text Placeholder 62">
            <a:extLst>
              <a:ext uri="{FF2B5EF4-FFF2-40B4-BE49-F238E27FC236}">
                <a16:creationId xmlns:a16="http://schemas.microsoft.com/office/drawing/2014/main" id="{B87E4FD6-E29E-F641-AE18-F3F6E0218AB2}"/>
              </a:ext>
            </a:extLst>
          </p:cNvPr>
          <p:cNvSpPr>
            <a:spLocks noGrp="1"/>
          </p:cNvSpPr>
          <p:nvPr>
            <p:ph type="body" sz="quarter" idx="41"/>
          </p:nvPr>
        </p:nvSpPr>
        <p:spPr>
          <a:xfrm>
            <a:off x="1416203" y="7444243"/>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35" name="Text Placeholder 62">
            <a:extLst>
              <a:ext uri="{FF2B5EF4-FFF2-40B4-BE49-F238E27FC236}">
                <a16:creationId xmlns:a16="http://schemas.microsoft.com/office/drawing/2014/main" id="{1EC427B1-EBBB-6144-84C7-D7FF8988C1C6}"/>
              </a:ext>
            </a:extLst>
          </p:cNvPr>
          <p:cNvSpPr>
            <a:spLocks noGrp="1"/>
          </p:cNvSpPr>
          <p:nvPr>
            <p:ph type="body" sz="quarter" idx="42"/>
          </p:nvPr>
        </p:nvSpPr>
        <p:spPr>
          <a:xfrm>
            <a:off x="1416203" y="7584849"/>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36" name="Text Placeholder 62">
            <a:extLst>
              <a:ext uri="{FF2B5EF4-FFF2-40B4-BE49-F238E27FC236}">
                <a16:creationId xmlns:a16="http://schemas.microsoft.com/office/drawing/2014/main" id="{6A507722-F4B8-D841-B5D0-F9271BE9FED0}"/>
              </a:ext>
            </a:extLst>
          </p:cNvPr>
          <p:cNvSpPr>
            <a:spLocks noGrp="1"/>
          </p:cNvSpPr>
          <p:nvPr>
            <p:ph type="body" sz="quarter" idx="43"/>
          </p:nvPr>
        </p:nvSpPr>
        <p:spPr>
          <a:xfrm>
            <a:off x="2140793" y="617749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37" name="Text Placeholder 62">
            <a:extLst>
              <a:ext uri="{FF2B5EF4-FFF2-40B4-BE49-F238E27FC236}">
                <a16:creationId xmlns:a16="http://schemas.microsoft.com/office/drawing/2014/main" id="{1D56763A-94F7-0B49-8915-E3E28DCDF540}"/>
              </a:ext>
            </a:extLst>
          </p:cNvPr>
          <p:cNvSpPr>
            <a:spLocks noGrp="1"/>
          </p:cNvSpPr>
          <p:nvPr>
            <p:ph type="body" sz="quarter" idx="44"/>
          </p:nvPr>
        </p:nvSpPr>
        <p:spPr>
          <a:xfrm>
            <a:off x="2140793" y="631809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38" name="Text Placeholder 62">
            <a:extLst>
              <a:ext uri="{FF2B5EF4-FFF2-40B4-BE49-F238E27FC236}">
                <a16:creationId xmlns:a16="http://schemas.microsoft.com/office/drawing/2014/main" id="{CCF97EFE-9827-4045-9514-0D6BA0BC6A2B}"/>
              </a:ext>
            </a:extLst>
          </p:cNvPr>
          <p:cNvSpPr>
            <a:spLocks noGrp="1"/>
          </p:cNvSpPr>
          <p:nvPr>
            <p:ph type="body" sz="quarter" idx="45"/>
          </p:nvPr>
        </p:nvSpPr>
        <p:spPr>
          <a:xfrm>
            <a:off x="2140793" y="645870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39" name="Text Placeholder 62">
            <a:extLst>
              <a:ext uri="{FF2B5EF4-FFF2-40B4-BE49-F238E27FC236}">
                <a16:creationId xmlns:a16="http://schemas.microsoft.com/office/drawing/2014/main" id="{9919DBC3-D5AC-0B43-A735-D3F31727BCBB}"/>
              </a:ext>
            </a:extLst>
          </p:cNvPr>
          <p:cNvSpPr>
            <a:spLocks noGrp="1"/>
          </p:cNvSpPr>
          <p:nvPr>
            <p:ph type="body" sz="quarter" idx="46"/>
          </p:nvPr>
        </p:nvSpPr>
        <p:spPr>
          <a:xfrm>
            <a:off x="2140793" y="659931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40" name="Text Placeholder 62">
            <a:extLst>
              <a:ext uri="{FF2B5EF4-FFF2-40B4-BE49-F238E27FC236}">
                <a16:creationId xmlns:a16="http://schemas.microsoft.com/office/drawing/2014/main" id="{3DD3BCED-3626-FF45-91AB-3E4FF3C12365}"/>
              </a:ext>
            </a:extLst>
          </p:cNvPr>
          <p:cNvSpPr>
            <a:spLocks noGrp="1"/>
          </p:cNvSpPr>
          <p:nvPr>
            <p:ph type="body" sz="quarter" idx="47"/>
          </p:nvPr>
        </p:nvSpPr>
        <p:spPr>
          <a:xfrm>
            <a:off x="2140793" y="673991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41" name="Text Placeholder 62">
            <a:extLst>
              <a:ext uri="{FF2B5EF4-FFF2-40B4-BE49-F238E27FC236}">
                <a16:creationId xmlns:a16="http://schemas.microsoft.com/office/drawing/2014/main" id="{E33ADFA3-2BA9-0247-91A4-87510805F949}"/>
              </a:ext>
            </a:extLst>
          </p:cNvPr>
          <p:cNvSpPr>
            <a:spLocks noGrp="1"/>
          </p:cNvSpPr>
          <p:nvPr>
            <p:ph type="body" sz="quarter" idx="48"/>
          </p:nvPr>
        </p:nvSpPr>
        <p:spPr>
          <a:xfrm>
            <a:off x="2140793" y="688052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42" name="Text Placeholder 62">
            <a:extLst>
              <a:ext uri="{FF2B5EF4-FFF2-40B4-BE49-F238E27FC236}">
                <a16:creationId xmlns:a16="http://schemas.microsoft.com/office/drawing/2014/main" id="{BDFEBDF6-D16E-C945-B04E-F863478886CD}"/>
              </a:ext>
            </a:extLst>
          </p:cNvPr>
          <p:cNvSpPr>
            <a:spLocks noGrp="1"/>
          </p:cNvSpPr>
          <p:nvPr>
            <p:ph type="body" sz="quarter" idx="49"/>
          </p:nvPr>
        </p:nvSpPr>
        <p:spPr>
          <a:xfrm>
            <a:off x="2140793" y="702112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43" name="Text Placeholder 62">
            <a:extLst>
              <a:ext uri="{FF2B5EF4-FFF2-40B4-BE49-F238E27FC236}">
                <a16:creationId xmlns:a16="http://schemas.microsoft.com/office/drawing/2014/main" id="{CB10C184-3C00-4B4C-9053-F9C8F9B813E9}"/>
              </a:ext>
            </a:extLst>
          </p:cNvPr>
          <p:cNvSpPr>
            <a:spLocks noGrp="1"/>
          </p:cNvSpPr>
          <p:nvPr>
            <p:ph type="body" sz="quarter" idx="50"/>
          </p:nvPr>
        </p:nvSpPr>
        <p:spPr>
          <a:xfrm>
            <a:off x="2140793" y="716173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44" name="Text Placeholder 62">
            <a:extLst>
              <a:ext uri="{FF2B5EF4-FFF2-40B4-BE49-F238E27FC236}">
                <a16:creationId xmlns:a16="http://schemas.microsoft.com/office/drawing/2014/main" id="{D30BF47A-4CFD-724E-8B48-D168E32848CB}"/>
              </a:ext>
            </a:extLst>
          </p:cNvPr>
          <p:cNvSpPr>
            <a:spLocks noGrp="1"/>
          </p:cNvSpPr>
          <p:nvPr>
            <p:ph type="body" sz="quarter" idx="51"/>
          </p:nvPr>
        </p:nvSpPr>
        <p:spPr>
          <a:xfrm>
            <a:off x="2140793" y="730234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45" name="Text Placeholder 62">
            <a:extLst>
              <a:ext uri="{FF2B5EF4-FFF2-40B4-BE49-F238E27FC236}">
                <a16:creationId xmlns:a16="http://schemas.microsoft.com/office/drawing/2014/main" id="{749FB84A-6F99-5446-B13E-9B373C849444}"/>
              </a:ext>
            </a:extLst>
          </p:cNvPr>
          <p:cNvSpPr>
            <a:spLocks noGrp="1"/>
          </p:cNvSpPr>
          <p:nvPr>
            <p:ph type="body" sz="quarter" idx="52"/>
          </p:nvPr>
        </p:nvSpPr>
        <p:spPr>
          <a:xfrm>
            <a:off x="2140793" y="744294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46" name="Text Placeholder 62">
            <a:extLst>
              <a:ext uri="{FF2B5EF4-FFF2-40B4-BE49-F238E27FC236}">
                <a16:creationId xmlns:a16="http://schemas.microsoft.com/office/drawing/2014/main" id="{DC9EA53C-D804-8645-AEE8-C06B96DA94AA}"/>
              </a:ext>
            </a:extLst>
          </p:cNvPr>
          <p:cNvSpPr>
            <a:spLocks noGrp="1"/>
          </p:cNvSpPr>
          <p:nvPr>
            <p:ph type="body" sz="quarter" idx="53"/>
          </p:nvPr>
        </p:nvSpPr>
        <p:spPr>
          <a:xfrm>
            <a:off x="2140793" y="758355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47" name="Text Placeholder 62">
            <a:extLst>
              <a:ext uri="{FF2B5EF4-FFF2-40B4-BE49-F238E27FC236}">
                <a16:creationId xmlns:a16="http://schemas.microsoft.com/office/drawing/2014/main" id="{39F5746A-CB8D-EB42-81B1-F26CB9B60C89}"/>
              </a:ext>
            </a:extLst>
          </p:cNvPr>
          <p:cNvSpPr>
            <a:spLocks noGrp="1"/>
          </p:cNvSpPr>
          <p:nvPr>
            <p:ph type="body" sz="quarter" idx="81"/>
          </p:nvPr>
        </p:nvSpPr>
        <p:spPr>
          <a:xfrm>
            <a:off x="332888" y="773611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48" name="Text Placeholder 62">
            <a:extLst>
              <a:ext uri="{FF2B5EF4-FFF2-40B4-BE49-F238E27FC236}">
                <a16:creationId xmlns:a16="http://schemas.microsoft.com/office/drawing/2014/main" id="{55E592FB-9354-374E-BCE1-7DC17EB6975D}"/>
              </a:ext>
            </a:extLst>
          </p:cNvPr>
          <p:cNvSpPr>
            <a:spLocks noGrp="1"/>
          </p:cNvSpPr>
          <p:nvPr>
            <p:ph type="body" sz="quarter" idx="82"/>
          </p:nvPr>
        </p:nvSpPr>
        <p:spPr>
          <a:xfrm>
            <a:off x="332888" y="787671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49" name="Text Placeholder 62">
            <a:extLst>
              <a:ext uri="{FF2B5EF4-FFF2-40B4-BE49-F238E27FC236}">
                <a16:creationId xmlns:a16="http://schemas.microsoft.com/office/drawing/2014/main" id="{AD635A26-8142-8144-9611-214B9DDD773A}"/>
              </a:ext>
            </a:extLst>
          </p:cNvPr>
          <p:cNvSpPr>
            <a:spLocks noGrp="1"/>
          </p:cNvSpPr>
          <p:nvPr>
            <p:ph type="body" sz="quarter" idx="83"/>
          </p:nvPr>
        </p:nvSpPr>
        <p:spPr>
          <a:xfrm>
            <a:off x="332888" y="801732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50" name="Text Placeholder 62">
            <a:extLst>
              <a:ext uri="{FF2B5EF4-FFF2-40B4-BE49-F238E27FC236}">
                <a16:creationId xmlns:a16="http://schemas.microsoft.com/office/drawing/2014/main" id="{6070FD81-7430-0B47-890C-22FDC7C6EB75}"/>
              </a:ext>
            </a:extLst>
          </p:cNvPr>
          <p:cNvSpPr>
            <a:spLocks noGrp="1"/>
          </p:cNvSpPr>
          <p:nvPr>
            <p:ph type="body" sz="quarter" idx="84"/>
          </p:nvPr>
        </p:nvSpPr>
        <p:spPr>
          <a:xfrm>
            <a:off x="332888" y="815793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51" name="Text Placeholder 62">
            <a:extLst>
              <a:ext uri="{FF2B5EF4-FFF2-40B4-BE49-F238E27FC236}">
                <a16:creationId xmlns:a16="http://schemas.microsoft.com/office/drawing/2014/main" id="{6EA32682-2DA3-7E4C-86D4-A29957FC36EF}"/>
              </a:ext>
            </a:extLst>
          </p:cNvPr>
          <p:cNvSpPr>
            <a:spLocks noGrp="1"/>
          </p:cNvSpPr>
          <p:nvPr>
            <p:ph type="body" sz="quarter" idx="85"/>
          </p:nvPr>
        </p:nvSpPr>
        <p:spPr>
          <a:xfrm>
            <a:off x="332888" y="829853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52" name="Text Placeholder 62">
            <a:extLst>
              <a:ext uri="{FF2B5EF4-FFF2-40B4-BE49-F238E27FC236}">
                <a16:creationId xmlns:a16="http://schemas.microsoft.com/office/drawing/2014/main" id="{EA8DD6C8-561A-8C44-B8F7-E7FCEB7D9268}"/>
              </a:ext>
            </a:extLst>
          </p:cNvPr>
          <p:cNvSpPr>
            <a:spLocks noGrp="1"/>
          </p:cNvSpPr>
          <p:nvPr>
            <p:ph type="body" sz="quarter" idx="88"/>
          </p:nvPr>
        </p:nvSpPr>
        <p:spPr>
          <a:xfrm>
            <a:off x="1416203" y="7725455"/>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53" name="Text Placeholder 62">
            <a:extLst>
              <a:ext uri="{FF2B5EF4-FFF2-40B4-BE49-F238E27FC236}">
                <a16:creationId xmlns:a16="http://schemas.microsoft.com/office/drawing/2014/main" id="{D3DFD028-88A2-A84A-AD98-9B0A3310F1C7}"/>
              </a:ext>
            </a:extLst>
          </p:cNvPr>
          <p:cNvSpPr>
            <a:spLocks noGrp="1"/>
          </p:cNvSpPr>
          <p:nvPr>
            <p:ph type="body" sz="quarter" idx="89"/>
          </p:nvPr>
        </p:nvSpPr>
        <p:spPr>
          <a:xfrm>
            <a:off x="1416203" y="7866061"/>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54" name="Text Placeholder 62">
            <a:extLst>
              <a:ext uri="{FF2B5EF4-FFF2-40B4-BE49-F238E27FC236}">
                <a16:creationId xmlns:a16="http://schemas.microsoft.com/office/drawing/2014/main" id="{D63757A5-38A6-9B4D-BB93-3982B991F70A}"/>
              </a:ext>
            </a:extLst>
          </p:cNvPr>
          <p:cNvSpPr>
            <a:spLocks noGrp="1"/>
          </p:cNvSpPr>
          <p:nvPr>
            <p:ph type="body" sz="quarter" idx="90"/>
          </p:nvPr>
        </p:nvSpPr>
        <p:spPr>
          <a:xfrm>
            <a:off x="1416203" y="8006667"/>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55" name="Text Placeholder 62">
            <a:extLst>
              <a:ext uri="{FF2B5EF4-FFF2-40B4-BE49-F238E27FC236}">
                <a16:creationId xmlns:a16="http://schemas.microsoft.com/office/drawing/2014/main" id="{BA0A48EC-7064-6049-9049-AC2D1733F935}"/>
              </a:ext>
            </a:extLst>
          </p:cNvPr>
          <p:cNvSpPr>
            <a:spLocks noGrp="1"/>
          </p:cNvSpPr>
          <p:nvPr>
            <p:ph type="body" sz="quarter" idx="91"/>
          </p:nvPr>
        </p:nvSpPr>
        <p:spPr>
          <a:xfrm>
            <a:off x="1416203" y="8147273"/>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56" name="Text Placeholder 62">
            <a:extLst>
              <a:ext uri="{FF2B5EF4-FFF2-40B4-BE49-F238E27FC236}">
                <a16:creationId xmlns:a16="http://schemas.microsoft.com/office/drawing/2014/main" id="{4D44575B-CA77-5343-93DF-BF61F9D4B644}"/>
              </a:ext>
            </a:extLst>
          </p:cNvPr>
          <p:cNvSpPr>
            <a:spLocks noGrp="1"/>
          </p:cNvSpPr>
          <p:nvPr>
            <p:ph type="body" sz="quarter" idx="92"/>
          </p:nvPr>
        </p:nvSpPr>
        <p:spPr>
          <a:xfrm>
            <a:off x="1416203" y="8287879"/>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57" name="Text Placeholder 62">
            <a:extLst>
              <a:ext uri="{FF2B5EF4-FFF2-40B4-BE49-F238E27FC236}">
                <a16:creationId xmlns:a16="http://schemas.microsoft.com/office/drawing/2014/main" id="{E0CC1F1E-30E1-364E-B1A6-B6E1C92A539F}"/>
              </a:ext>
            </a:extLst>
          </p:cNvPr>
          <p:cNvSpPr>
            <a:spLocks noGrp="1"/>
          </p:cNvSpPr>
          <p:nvPr>
            <p:ph type="body" sz="quarter" idx="95"/>
          </p:nvPr>
        </p:nvSpPr>
        <p:spPr>
          <a:xfrm>
            <a:off x="2140793" y="772415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58" name="Text Placeholder 62">
            <a:extLst>
              <a:ext uri="{FF2B5EF4-FFF2-40B4-BE49-F238E27FC236}">
                <a16:creationId xmlns:a16="http://schemas.microsoft.com/office/drawing/2014/main" id="{EF19C9A8-24C6-7A4F-8E6D-E96BBDDC03F8}"/>
              </a:ext>
            </a:extLst>
          </p:cNvPr>
          <p:cNvSpPr>
            <a:spLocks noGrp="1"/>
          </p:cNvSpPr>
          <p:nvPr>
            <p:ph type="body" sz="quarter" idx="96"/>
          </p:nvPr>
        </p:nvSpPr>
        <p:spPr>
          <a:xfrm>
            <a:off x="2140793" y="786476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59" name="Text Placeholder 62">
            <a:extLst>
              <a:ext uri="{FF2B5EF4-FFF2-40B4-BE49-F238E27FC236}">
                <a16:creationId xmlns:a16="http://schemas.microsoft.com/office/drawing/2014/main" id="{62D27909-29A4-3D41-B4CC-754FF7D8EBF5}"/>
              </a:ext>
            </a:extLst>
          </p:cNvPr>
          <p:cNvSpPr>
            <a:spLocks noGrp="1"/>
          </p:cNvSpPr>
          <p:nvPr>
            <p:ph type="body" sz="quarter" idx="97"/>
          </p:nvPr>
        </p:nvSpPr>
        <p:spPr>
          <a:xfrm>
            <a:off x="2140793" y="800537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60" name="Text Placeholder 62">
            <a:extLst>
              <a:ext uri="{FF2B5EF4-FFF2-40B4-BE49-F238E27FC236}">
                <a16:creationId xmlns:a16="http://schemas.microsoft.com/office/drawing/2014/main" id="{6A5F827F-442F-9440-ABB1-F3E07A0E2BA8}"/>
              </a:ext>
            </a:extLst>
          </p:cNvPr>
          <p:cNvSpPr>
            <a:spLocks noGrp="1"/>
          </p:cNvSpPr>
          <p:nvPr>
            <p:ph type="body" sz="quarter" idx="98"/>
          </p:nvPr>
        </p:nvSpPr>
        <p:spPr>
          <a:xfrm>
            <a:off x="2140793" y="814597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61" name="Text Placeholder 62">
            <a:extLst>
              <a:ext uri="{FF2B5EF4-FFF2-40B4-BE49-F238E27FC236}">
                <a16:creationId xmlns:a16="http://schemas.microsoft.com/office/drawing/2014/main" id="{5AA46950-55F3-404A-97F7-04266735B73A}"/>
              </a:ext>
            </a:extLst>
          </p:cNvPr>
          <p:cNvSpPr>
            <a:spLocks noGrp="1"/>
          </p:cNvSpPr>
          <p:nvPr>
            <p:ph type="body" sz="quarter" idx="99"/>
          </p:nvPr>
        </p:nvSpPr>
        <p:spPr>
          <a:xfrm>
            <a:off x="2140793" y="828658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62" name="Text Placeholder 62">
            <a:extLst>
              <a:ext uri="{FF2B5EF4-FFF2-40B4-BE49-F238E27FC236}">
                <a16:creationId xmlns:a16="http://schemas.microsoft.com/office/drawing/2014/main" id="{4993EF5C-2662-7E4D-86ED-B125BE13F31A}"/>
              </a:ext>
            </a:extLst>
          </p:cNvPr>
          <p:cNvSpPr>
            <a:spLocks noGrp="1"/>
          </p:cNvSpPr>
          <p:nvPr>
            <p:ph type="body" sz="quarter" idx="100"/>
          </p:nvPr>
        </p:nvSpPr>
        <p:spPr>
          <a:xfrm>
            <a:off x="336783" y="843914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63" name="Text Placeholder 62">
            <a:extLst>
              <a:ext uri="{FF2B5EF4-FFF2-40B4-BE49-F238E27FC236}">
                <a16:creationId xmlns:a16="http://schemas.microsoft.com/office/drawing/2014/main" id="{A39A902F-A95F-BC41-ACCC-54DDDE468EDB}"/>
              </a:ext>
            </a:extLst>
          </p:cNvPr>
          <p:cNvSpPr>
            <a:spLocks noGrp="1"/>
          </p:cNvSpPr>
          <p:nvPr>
            <p:ph type="body" sz="quarter" idx="101"/>
          </p:nvPr>
        </p:nvSpPr>
        <p:spPr>
          <a:xfrm>
            <a:off x="336783" y="857974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64" name="Text Placeholder 62">
            <a:extLst>
              <a:ext uri="{FF2B5EF4-FFF2-40B4-BE49-F238E27FC236}">
                <a16:creationId xmlns:a16="http://schemas.microsoft.com/office/drawing/2014/main" id="{433A1C5F-A46A-4747-A600-2EBE22729772}"/>
              </a:ext>
            </a:extLst>
          </p:cNvPr>
          <p:cNvSpPr>
            <a:spLocks noGrp="1"/>
          </p:cNvSpPr>
          <p:nvPr>
            <p:ph type="body" sz="quarter" idx="102"/>
          </p:nvPr>
        </p:nvSpPr>
        <p:spPr>
          <a:xfrm>
            <a:off x="1420098" y="8428485"/>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65" name="Text Placeholder 62">
            <a:extLst>
              <a:ext uri="{FF2B5EF4-FFF2-40B4-BE49-F238E27FC236}">
                <a16:creationId xmlns:a16="http://schemas.microsoft.com/office/drawing/2014/main" id="{98EC17D4-E87A-CC43-9131-03B3074FD30B}"/>
              </a:ext>
            </a:extLst>
          </p:cNvPr>
          <p:cNvSpPr>
            <a:spLocks noGrp="1"/>
          </p:cNvSpPr>
          <p:nvPr>
            <p:ph type="body" sz="quarter" idx="103"/>
          </p:nvPr>
        </p:nvSpPr>
        <p:spPr>
          <a:xfrm>
            <a:off x="1420098" y="8569091"/>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66" name="Text Placeholder 62">
            <a:extLst>
              <a:ext uri="{FF2B5EF4-FFF2-40B4-BE49-F238E27FC236}">
                <a16:creationId xmlns:a16="http://schemas.microsoft.com/office/drawing/2014/main" id="{F7B6395E-678B-E148-A389-E4D303E700CB}"/>
              </a:ext>
            </a:extLst>
          </p:cNvPr>
          <p:cNvSpPr>
            <a:spLocks noGrp="1"/>
          </p:cNvSpPr>
          <p:nvPr>
            <p:ph type="body" sz="quarter" idx="104"/>
          </p:nvPr>
        </p:nvSpPr>
        <p:spPr>
          <a:xfrm>
            <a:off x="2144688" y="842718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67" name="Text Placeholder 62">
            <a:extLst>
              <a:ext uri="{FF2B5EF4-FFF2-40B4-BE49-F238E27FC236}">
                <a16:creationId xmlns:a16="http://schemas.microsoft.com/office/drawing/2014/main" id="{0AC22184-1082-0E46-AAED-7A42D028E60A}"/>
              </a:ext>
            </a:extLst>
          </p:cNvPr>
          <p:cNvSpPr>
            <a:spLocks noGrp="1"/>
          </p:cNvSpPr>
          <p:nvPr>
            <p:ph type="body" sz="quarter" idx="105"/>
          </p:nvPr>
        </p:nvSpPr>
        <p:spPr>
          <a:xfrm>
            <a:off x="2144688" y="856779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68" name="Text Placeholder 62">
            <a:extLst>
              <a:ext uri="{FF2B5EF4-FFF2-40B4-BE49-F238E27FC236}">
                <a16:creationId xmlns:a16="http://schemas.microsoft.com/office/drawing/2014/main" id="{49F7936B-94D5-B048-BDE5-399A8015E8FC}"/>
              </a:ext>
            </a:extLst>
          </p:cNvPr>
          <p:cNvSpPr>
            <a:spLocks noGrp="1"/>
          </p:cNvSpPr>
          <p:nvPr>
            <p:ph type="body" sz="quarter" idx="106"/>
          </p:nvPr>
        </p:nvSpPr>
        <p:spPr>
          <a:xfrm>
            <a:off x="336783" y="872035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69" name="Text Placeholder 62">
            <a:extLst>
              <a:ext uri="{FF2B5EF4-FFF2-40B4-BE49-F238E27FC236}">
                <a16:creationId xmlns:a16="http://schemas.microsoft.com/office/drawing/2014/main" id="{1F00E092-0A25-A945-A103-248FBE4C1CCA}"/>
              </a:ext>
            </a:extLst>
          </p:cNvPr>
          <p:cNvSpPr>
            <a:spLocks noGrp="1"/>
          </p:cNvSpPr>
          <p:nvPr>
            <p:ph type="body" sz="quarter" idx="107"/>
          </p:nvPr>
        </p:nvSpPr>
        <p:spPr>
          <a:xfrm>
            <a:off x="336783" y="886096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0" name="Text Placeholder 62">
            <a:extLst>
              <a:ext uri="{FF2B5EF4-FFF2-40B4-BE49-F238E27FC236}">
                <a16:creationId xmlns:a16="http://schemas.microsoft.com/office/drawing/2014/main" id="{7E6E0413-BC29-4A43-B09D-EE66EC28DE0B}"/>
              </a:ext>
            </a:extLst>
          </p:cNvPr>
          <p:cNvSpPr>
            <a:spLocks noGrp="1"/>
          </p:cNvSpPr>
          <p:nvPr>
            <p:ph type="body" sz="quarter" idx="108"/>
          </p:nvPr>
        </p:nvSpPr>
        <p:spPr>
          <a:xfrm>
            <a:off x="336783" y="900156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1" name="Text Placeholder 62">
            <a:extLst>
              <a:ext uri="{FF2B5EF4-FFF2-40B4-BE49-F238E27FC236}">
                <a16:creationId xmlns:a16="http://schemas.microsoft.com/office/drawing/2014/main" id="{52AC161F-4F67-4F42-937B-BF49DA806E6F}"/>
              </a:ext>
            </a:extLst>
          </p:cNvPr>
          <p:cNvSpPr>
            <a:spLocks noGrp="1"/>
          </p:cNvSpPr>
          <p:nvPr>
            <p:ph type="body" sz="quarter" idx="109"/>
          </p:nvPr>
        </p:nvSpPr>
        <p:spPr>
          <a:xfrm>
            <a:off x="336783" y="914217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2" name="Text Placeholder 62">
            <a:extLst>
              <a:ext uri="{FF2B5EF4-FFF2-40B4-BE49-F238E27FC236}">
                <a16:creationId xmlns:a16="http://schemas.microsoft.com/office/drawing/2014/main" id="{07B3AB8A-D071-AB4D-9F4E-A529A67BBE62}"/>
              </a:ext>
            </a:extLst>
          </p:cNvPr>
          <p:cNvSpPr>
            <a:spLocks noGrp="1"/>
          </p:cNvSpPr>
          <p:nvPr>
            <p:ph type="body" sz="quarter" idx="110"/>
          </p:nvPr>
        </p:nvSpPr>
        <p:spPr>
          <a:xfrm>
            <a:off x="336783" y="928277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3" name="Text Placeholder 62">
            <a:extLst>
              <a:ext uri="{FF2B5EF4-FFF2-40B4-BE49-F238E27FC236}">
                <a16:creationId xmlns:a16="http://schemas.microsoft.com/office/drawing/2014/main" id="{F46FAE0D-1F7F-F443-8DD7-65FFB85540CB}"/>
              </a:ext>
            </a:extLst>
          </p:cNvPr>
          <p:cNvSpPr>
            <a:spLocks noGrp="1"/>
          </p:cNvSpPr>
          <p:nvPr>
            <p:ph type="body" sz="quarter" idx="111"/>
          </p:nvPr>
        </p:nvSpPr>
        <p:spPr>
          <a:xfrm>
            <a:off x="1420098" y="8709697"/>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4" name="Text Placeholder 62">
            <a:extLst>
              <a:ext uri="{FF2B5EF4-FFF2-40B4-BE49-F238E27FC236}">
                <a16:creationId xmlns:a16="http://schemas.microsoft.com/office/drawing/2014/main" id="{D8225821-E769-6D43-A4EA-9315DAEFCE8F}"/>
              </a:ext>
            </a:extLst>
          </p:cNvPr>
          <p:cNvSpPr>
            <a:spLocks noGrp="1"/>
          </p:cNvSpPr>
          <p:nvPr>
            <p:ph type="body" sz="quarter" idx="112"/>
          </p:nvPr>
        </p:nvSpPr>
        <p:spPr>
          <a:xfrm>
            <a:off x="1420098" y="8850303"/>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5" name="Text Placeholder 62">
            <a:extLst>
              <a:ext uri="{FF2B5EF4-FFF2-40B4-BE49-F238E27FC236}">
                <a16:creationId xmlns:a16="http://schemas.microsoft.com/office/drawing/2014/main" id="{108271BB-D028-3B4E-B7AB-F5F6B9813E0D}"/>
              </a:ext>
            </a:extLst>
          </p:cNvPr>
          <p:cNvSpPr>
            <a:spLocks noGrp="1"/>
          </p:cNvSpPr>
          <p:nvPr>
            <p:ph type="body" sz="quarter" idx="113"/>
          </p:nvPr>
        </p:nvSpPr>
        <p:spPr>
          <a:xfrm>
            <a:off x="1420098" y="8990909"/>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6" name="Text Placeholder 62">
            <a:extLst>
              <a:ext uri="{FF2B5EF4-FFF2-40B4-BE49-F238E27FC236}">
                <a16:creationId xmlns:a16="http://schemas.microsoft.com/office/drawing/2014/main" id="{C0A16C5F-6AB8-E944-B3FC-88227CBCC404}"/>
              </a:ext>
            </a:extLst>
          </p:cNvPr>
          <p:cNvSpPr>
            <a:spLocks noGrp="1"/>
          </p:cNvSpPr>
          <p:nvPr>
            <p:ph type="body" sz="quarter" idx="114"/>
          </p:nvPr>
        </p:nvSpPr>
        <p:spPr>
          <a:xfrm>
            <a:off x="1420098" y="9131515"/>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7" name="Text Placeholder 62">
            <a:extLst>
              <a:ext uri="{FF2B5EF4-FFF2-40B4-BE49-F238E27FC236}">
                <a16:creationId xmlns:a16="http://schemas.microsoft.com/office/drawing/2014/main" id="{2DDEC6EE-3E02-B94F-876B-FA7862DECED5}"/>
              </a:ext>
            </a:extLst>
          </p:cNvPr>
          <p:cNvSpPr>
            <a:spLocks noGrp="1"/>
          </p:cNvSpPr>
          <p:nvPr>
            <p:ph type="body" sz="quarter" idx="115"/>
          </p:nvPr>
        </p:nvSpPr>
        <p:spPr>
          <a:xfrm>
            <a:off x="1420098" y="9272121"/>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8" name="Text Placeholder 62">
            <a:extLst>
              <a:ext uri="{FF2B5EF4-FFF2-40B4-BE49-F238E27FC236}">
                <a16:creationId xmlns:a16="http://schemas.microsoft.com/office/drawing/2014/main" id="{A4D9F98B-754D-E542-9147-DCA23EFA6BD3}"/>
              </a:ext>
            </a:extLst>
          </p:cNvPr>
          <p:cNvSpPr>
            <a:spLocks noGrp="1"/>
          </p:cNvSpPr>
          <p:nvPr>
            <p:ph type="body" sz="quarter" idx="116"/>
          </p:nvPr>
        </p:nvSpPr>
        <p:spPr>
          <a:xfrm>
            <a:off x="2144688" y="870840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9" name="Text Placeholder 62">
            <a:extLst>
              <a:ext uri="{FF2B5EF4-FFF2-40B4-BE49-F238E27FC236}">
                <a16:creationId xmlns:a16="http://schemas.microsoft.com/office/drawing/2014/main" id="{615E4D8C-74E2-FD43-BAAE-38415F0266BB}"/>
              </a:ext>
            </a:extLst>
          </p:cNvPr>
          <p:cNvSpPr>
            <a:spLocks noGrp="1"/>
          </p:cNvSpPr>
          <p:nvPr>
            <p:ph type="body" sz="quarter" idx="117"/>
          </p:nvPr>
        </p:nvSpPr>
        <p:spPr>
          <a:xfrm>
            <a:off x="2144688" y="884900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0" name="Text Placeholder 62">
            <a:extLst>
              <a:ext uri="{FF2B5EF4-FFF2-40B4-BE49-F238E27FC236}">
                <a16:creationId xmlns:a16="http://schemas.microsoft.com/office/drawing/2014/main" id="{13FD8AAC-A324-0E4A-B8F1-197DCFFB0F96}"/>
              </a:ext>
            </a:extLst>
          </p:cNvPr>
          <p:cNvSpPr>
            <a:spLocks noGrp="1"/>
          </p:cNvSpPr>
          <p:nvPr>
            <p:ph type="body" sz="quarter" idx="118"/>
          </p:nvPr>
        </p:nvSpPr>
        <p:spPr>
          <a:xfrm>
            <a:off x="2144688" y="898961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1" name="Text Placeholder 62">
            <a:extLst>
              <a:ext uri="{FF2B5EF4-FFF2-40B4-BE49-F238E27FC236}">
                <a16:creationId xmlns:a16="http://schemas.microsoft.com/office/drawing/2014/main" id="{24F4A590-A79A-784E-814A-0EAF8071E875}"/>
              </a:ext>
            </a:extLst>
          </p:cNvPr>
          <p:cNvSpPr>
            <a:spLocks noGrp="1"/>
          </p:cNvSpPr>
          <p:nvPr>
            <p:ph type="body" sz="quarter" idx="119"/>
          </p:nvPr>
        </p:nvSpPr>
        <p:spPr>
          <a:xfrm>
            <a:off x="2144688" y="913021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2" name="Text Placeholder 62">
            <a:extLst>
              <a:ext uri="{FF2B5EF4-FFF2-40B4-BE49-F238E27FC236}">
                <a16:creationId xmlns:a16="http://schemas.microsoft.com/office/drawing/2014/main" id="{92878A15-6495-6A4A-99D0-F5F568A9A613}"/>
              </a:ext>
            </a:extLst>
          </p:cNvPr>
          <p:cNvSpPr>
            <a:spLocks noGrp="1"/>
          </p:cNvSpPr>
          <p:nvPr>
            <p:ph type="body" sz="quarter" idx="120"/>
          </p:nvPr>
        </p:nvSpPr>
        <p:spPr>
          <a:xfrm>
            <a:off x="2144688" y="927082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3" name="Text Placeholder 62">
            <a:extLst>
              <a:ext uri="{FF2B5EF4-FFF2-40B4-BE49-F238E27FC236}">
                <a16:creationId xmlns:a16="http://schemas.microsoft.com/office/drawing/2014/main" id="{1532DF5D-9F8B-6242-BE06-315C75A9938B}"/>
              </a:ext>
            </a:extLst>
          </p:cNvPr>
          <p:cNvSpPr>
            <a:spLocks noGrp="1"/>
          </p:cNvSpPr>
          <p:nvPr>
            <p:ph type="body" sz="quarter" idx="121"/>
          </p:nvPr>
        </p:nvSpPr>
        <p:spPr>
          <a:xfrm>
            <a:off x="332888" y="942338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4" name="Text Placeholder 62">
            <a:extLst>
              <a:ext uri="{FF2B5EF4-FFF2-40B4-BE49-F238E27FC236}">
                <a16:creationId xmlns:a16="http://schemas.microsoft.com/office/drawing/2014/main" id="{ED2B9E21-907F-864C-B6F9-6D6E6EC8A245}"/>
              </a:ext>
            </a:extLst>
          </p:cNvPr>
          <p:cNvSpPr>
            <a:spLocks noGrp="1"/>
          </p:cNvSpPr>
          <p:nvPr>
            <p:ph type="body" sz="quarter" idx="122"/>
          </p:nvPr>
        </p:nvSpPr>
        <p:spPr>
          <a:xfrm>
            <a:off x="332888" y="956398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5" name="Text Placeholder 62">
            <a:extLst>
              <a:ext uri="{FF2B5EF4-FFF2-40B4-BE49-F238E27FC236}">
                <a16:creationId xmlns:a16="http://schemas.microsoft.com/office/drawing/2014/main" id="{603891F2-6B25-8E41-97EB-E69060DCBA80}"/>
              </a:ext>
            </a:extLst>
          </p:cNvPr>
          <p:cNvSpPr>
            <a:spLocks noGrp="1"/>
          </p:cNvSpPr>
          <p:nvPr>
            <p:ph type="body" sz="quarter" idx="123"/>
          </p:nvPr>
        </p:nvSpPr>
        <p:spPr>
          <a:xfrm>
            <a:off x="1416203" y="9412727"/>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6" name="Text Placeholder 62">
            <a:extLst>
              <a:ext uri="{FF2B5EF4-FFF2-40B4-BE49-F238E27FC236}">
                <a16:creationId xmlns:a16="http://schemas.microsoft.com/office/drawing/2014/main" id="{30132125-FC04-1840-9A46-6BC21E257B05}"/>
              </a:ext>
            </a:extLst>
          </p:cNvPr>
          <p:cNvSpPr>
            <a:spLocks noGrp="1"/>
          </p:cNvSpPr>
          <p:nvPr>
            <p:ph type="body" sz="quarter" idx="124"/>
          </p:nvPr>
        </p:nvSpPr>
        <p:spPr>
          <a:xfrm>
            <a:off x="1416203" y="9553325"/>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7" name="Text Placeholder 62">
            <a:extLst>
              <a:ext uri="{FF2B5EF4-FFF2-40B4-BE49-F238E27FC236}">
                <a16:creationId xmlns:a16="http://schemas.microsoft.com/office/drawing/2014/main" id="{9E42128D-C268-C449-9586-739E56D16642}"/>
              </a:ext>
            </a:extLst>
          </p:cNvPr>
          <p:cNvSpPr>
            <a:spLocks noGrp="1"/>
          </p:cNvSpPr>
          <p:nvPr>
            <p:ph type="body" sz="quarter" idx="125"/>
          </p:nvPr>
        </p:nvSpPr>
        <p:spPr>
          <a:xfrm>
            <a:off x="2140793" y="941143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8" name="Text Placeholder 62">
            <a:extLst>
              <a:ext uri="{FF2B5EF4-FFF2-40B4-BE49-F238E27FC236}">
                <a16:creationId xmlns:a16="http://schemas.microsoft.com/office/drawing/2014/main" id="{80E6765B-3333-8D44-8D0D-412DD17BD6E6}"/>
              </a:ext>
            </a:extLst>
          </p:cNvPr>
          <p:cNvSpPr>
            <a:spLocks noGrp="1"/>
          </p:cNvSpPr>
          <p:nvPr>
            <p:ph type="body" sz="quarter" idx="126"/>
          </p:nvPr>
        </p:nvSpPr>
        <p:spPr>
          <a:xfrm>
            <a:off x="2140793" y="955202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234606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C527F-8333-DE29-75F2-D0CAA75B091F}"/>
              </a:ext>
            </a:extLst>
          </p:cNvPr>
          <p:cNvSpPr/>
          <p:nvPr userDrawn="1"/>
        </p:nvSpPr>
        <p:spPr>
          <a:xfrm>
            <a:off x="-1588" y="1419225"/>
            <a:ext cx="6859588" cy="84883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7" descr="Text&#10;&#10;Description automatically generated with low confidence">
            <a:extLst>
              <a:ext uri="{FF2B5EF4-FFF2-40B4-BE49-F238E27FC236}">
                <a16:creationId xmlns:a16="http://schemas.microsoft.com/office/drawing/2014/main" id="{DD8B5EA4-F2C0-C7C6-1F26-7CC49A4E6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6025" y="134938"/>
            <a:ext cx="18843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80F318D-42BD-B07F-2BA6-91FFF757D5C7}"/>
              </a:ext>
            </a:extLst>
          </p:cNvPr>
          <p:cNvSpPr txBox="1">
            <a:spLocks noChangeArrowheads="1"/>
          </p:cNvSpPr>
          <p:nvPr userDrawn="1"/>
        </p:nvSpPr>
        <p:spPr bwMode="auto">
          <a:xfrm>
            <a:off x="1582738" y="1071563"/>
            <a:ext cx="3689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200" b="1" dirty="0">
                <a:solidFill>
                  <a:schemeClr val="bg1"/>
                </a:solidFill>
                <a:latin typeface="Arial" panose="020B0604020202020204" pitchFamily="34" charset="0"/>
                <a:cs typeface="Arial" panose="020B0604020202020204" pitchFamily="34" charset="0"/>
              </a:rPr>
              <a:t>SCHOOL NOTICE BOARD</a:t>
            </a:r>
          </a:p>
        </p:txBody>
      </p:sp>
      <p:grpSp>
        <p:nvGrpSpPr>
          <p:cNvPr id="6" name="Group 9">
            <a:extLst>
              <a:ext uri="{FF2B5EF4-FFF2-40B4-BE49-F238E27FC236}">
                <a16:creationId xmlns:a16="http://schemas.microsoft.com/office/drawing/2014/main" id="{6B598B77-2138-1BCB-D86F-502B3707AB43}"/>
              </a:ext>
            </a:extLst>
          </p:cNvPr>
          <p:cNvGrpSpPr>
            <a:grpSpLocks/>
          </p:cNvGrpSpPr>
          <p:nvPr userDrawn="1"/>
        </p:nvGrpSpPr>
        <p:grpSpPr bwMode="auto">
          <a:xfrm>
            <a:off x="195263" y="1544638"/>
            <a:ext cx="6469062" cy="3833812"/>
            <a:chOff x="189187" y="1592315"/>
            <a:chExt cx="6468946" cy="9352362"/>
          </a:xfrm>
        </p:grpSpPr>
        <p:sp>
          <p:nvSpPr>
            <p:cNvPr id="7" name="Snip Single Corner of Rectangle 12">
              <a:extLst>
                <a:ext uri="{FF2B5EF4-FFF2-40B4-BE49-F238E27FC236}">
                  <a16:creationId xmlns:a16="http://schemas.microsoft.com/office/drawing/2014/main" id="{F6683465-5CCF-04BF-C95B-8127111386A4}"/>
                </a:ext>
              </a:extLst>
            </p:cNvPr>
            <p:cNvSpPr/>
            <p:nvPr/>
          </p:nvSpPr>
          <p:spPr>
            <a:xfrm rot="10800000" flipH="1">
              <a:off x="189187" y="1592315"/>
              <a:ext cx="6464184" cy="9344617"/>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ight Triangle 7">
              <a:extLst>
                <a:ext uri="{FF2B5EF4-FFF2-40B4-BE49-F238E27FC236}">
                  <a16:creationId xmlns:a16="http://schemas.microsoft.com/office/drawing/2014/main" id="{10B32DB8-C023-6F62-F004-2BE3FA86A257}"/>
                </a:ext>
              </a:extLst>
            </p:cNvPr>
            <p:cNvSpPr/>
            <p:nvPr/>
          </p:nvSpPr>
          <p:spPr>
            <a:xfrm rot="5400000">
              <a:off x="6319608" y="10606152"/>
              <a:ext cx="480204" cy="196846"/>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9" name="Group 12">
            <a:extLst>
              <a:ext uri="{FF2B5EF4-FFF2-40B4-BE49-F238E27FC236}">
                <a16:creationId xmlns:a16="http://schemas.microsoft.com/office/drawing/2014/main" id="{EFE3B556-254F-09D2-DB58-47E1196C0FA6}"/>
              </a:ext>
            </a:extLst>
          </p:cNvPr>
          <p:cNvGrpSpPr>
            <a:grpSpLocks/>
          </p:cNvGrpSpPr>
          <p:nvPr userDrawn="1"/>
        </p:nvGrpSpPr>
        <p:grpSpPr bwMode="auto">
          <a:xfrm>
            <a:off x="195263" y="5553075"/>
            <a:ext cx="3238500" cy="4225925"/>
            <a:chOff x="-268979" y="146159"/>
            <a:chExt cx="6474680" cy="9761426"/>
          </a:xfrm>
        </p:grpSpPr>
        <p:sp>
          <p:nvSpPr>
            <p:cNvPr id="10" name="Snip Single Corner of Rectangle 15">
              <a:extLst>
                <a:ext uri="{FF2B5EF4-FFF2-40B4-BE49-F238E27FC236}">
                  <a16:creationId xmlns:a16="http://schemas.microsoft.com/office/drawing/2014/main" id="{C1EF7C28-CC3F-A2FC-7E38-B68BBF2576F8}"/>
                </a:ext>
              </a:extLst>
            </p:cNvPr>
            <p:cNvSpPr/>
            <p:nvPr/>
          </p:nvSpPr>
          <p:spPr>
            <a:xfrm rot="10800000" flipH="1">
              <a:off x="-268979" y="146159"/>
              <a:ext cx="6465157" cy="9761426"/>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ight Triangle 10">
              <a:extLst>
                <a:ext uri="{FF2B5EF4-FFF2-40B4-BE49-F238E27FC236}">
                  <a16:creationId xmlns:a16="http://schemas.microsoft.com/office/drawing/2014/main" id="{E245EC76-8AC6-A31C-44A8-927ADF9C8C68}"/>
                </a:ext>
              </a:extLst>
            </p:cNvPr>
            <p:cNvSpPr/>
            <p:nvPr/>
          </p:nvSpPr>
          <p:spPr>
            <a:xfrm rot="5400000">
              <a:off x="5846557" y="9548443"/>
              <a:ext cx="385029" cy="33325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2" name="Group 15">
            <a:extLst>
              <a:ext uri="{FF2B5EF4-FFF2-40B4-BE49-F238E27FC236}">
                <a16:creationId xmlns:a16="http://schemas.microsoft.com/office/drawing/2014/main" id="{632923E7-1680-99EB-E111-D10F1085B8E8}"/>
              </a:ext>
            </a:extLst>
          </p:cNvPr>
          <p:cNvGrpSpPr>
            <a:grpSpLocks/>
          </p:cNvGrpSpPr>
          <p:nvPr userDrawn="1"/>
        </p:nvGrpSpPr>
        <p:grpSpPr bwMode="auto">
          <a:xfrm>
            <a:off x="3554413" y="5553075"/>
            <a:ext cx="3105150" cy="4225925"/>
            <a:chOff x="-268979" y="146158"/>
            <a:chExt cx="6474681" cy="9761427"/>
          </a:xfrm>
        </p:grpSpPr>
        <p:sp>
          <p:nvSpPr>
            <p:cNvPr id="13" name="Snip Single Corner of Rectangle 18">
              <a:extLst>
                <a:ext uri="{FF2B5EF4-FFF2-40B4-BE49-F238E27FC236}">
                  <a16:creationId xmlns:a16="http://schemas.microsoft.com/office/drawing/2014/main" id="{482BC15A-012D-D722-A1C4-15AC9E4605BE}"/>
                </a:ext>
              </a:extLst>
            </p:cNvPr>
            <p:cNvSpPr/>
            <p:nvPr/>
          </p:nvSpPr>
          <p:spPr>
            <a:xfrm rot="10800000" flipH="1">
              <a:off x="-268979" y="146158"/>
              <a:ext cx="6464749" cy="9761427"/>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ight Triangle 13">
              <a:extLst>
                <a:ext uri="{FF2B5EF4-FFF2-40B4-BE49-F238E27FC236}">
                  <a16:creationId xmlns:a16="http://schemas.microsoft.com/office/drawing/2014/main" id="{E297E8F7-0780-DE6D-5A90-A6B6D1A03F5A}"/>
                </a:ext>
              </a:extLst>
            </p:cNvPr>
            <p:cNvSpPr/>
            <p:nvPr/>
          </p:nvSpPr>
          <p:spPr>
            <a:xfrm rot="5400000">
              <a:off x="5856668" y="9558551"/>
              <a:ext cx="370361" cy="32770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5" name="TextBox 14">
            <a:extLst>
              <a:ext uri="{FF2B5EF4-FFF2-40B4-BE49-F238E27FC236}">
                <a16:creationId xmlns:a16="http://schemas.microsoft.com/office/drawing/2014/main" id="{8BB50BD7-FFD4-806F-F436-DE7023532487}"/>
              </a:ext>
            </a:extLst>
          </p:cNvPr>
          <p:cNvSpPr txBox="1">
            <a:spLocks noChangeArrowheads="1"/>
          </p:cNvSpPr>
          <p:nvPr userDrawn="1"/>
        </p:nvSpPr>
        <p:spPr bwMode="auto">
          <a:xfrm>
            <a:off x="322263" y="5661025"/>
            <a:ext cx="2970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latin typeface="Brush Script MT" panose="03060802040406070304" pitchFamily="66" charset="0"/>
                <a:ea typeface="Brush Script MT" panose="03060802040406070304" pitchFamily="66" charset="0"/>
                <a:cs typeface="Brush Script MT" panose="03060802040406070304" pitchFamily="66" charset="0"/>
              </a:rPr>
              <a:t>Happy Birthday to you…</a:t>
            </a:r>
          </a:p>
        </p:txBody>
      </p:sp>
      <p:pic>
        <p:nvPicPr>
          <p:cNvPr id="16" name="Picture 19" descr="Shape&#10;&#10;Description automatically generated with low confidence">
            <a:extLst>
              <a:ext uri="{FF2B5EF4-FFF2-40B4-BE49-F238E27FC236}">
                <a16:creationId xmlns:a16="http://schemas.microsoft.com/office/drawing/2014/main" id="{75394BC1-C59C-5B0F-9859-DB0D14A6CB9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805147">
            <a:off x="1746250" y="5486400"/>
            <a:ext cx="2381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Shape&#10;&#10;Description automatically generated with low confidence">
            <a:extLst>
              <a:ext uri="{FF2B5EF4-FFF2-40B4-BE49-F238E27FC236}">
                <a16:creationId xmlns:a16="http://schemas.microsoft.com/office/drawing/2014/main" id="{B4559A15-B97B-86AB-EC4A-BDF865BE13D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805147">
            <a:off x="5041900" y="5480050"/>
            <a:ext cx="2381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Shape&#10;&#10;Description automatically generated with low confidence">
            <a:extLst>
              <a:ext uri="{FF2B5EF4-FFF2-40B4-BE49-F238E27FC236}">
                <a16:creationId xmlns:a16="http://schemas.microsoft.com/office/drawing/2014/main" id="{D4856E1C-3C3E-B3E6-B72D-F5CBB374C8E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805147">
            <a:off x="3297238" y="1462088"/>
            <a:ext cx="2365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Table 18">
            <a:extLst>
              <a:ext uri="{FF2B5EF4-FFF2-40B4-BE49-F238E27FC236}">
                <a16:creationId xmlns:a16="http://schemas.microsoft.com/office/drawing/2014/main" id="{2EA7D8B3-6A68-CF12-7ADE-CAFF533F4DA7}"/>
              </a:ext>
            </a:extLst>
          </p:cNvPr>
          <p:cNvGraphicFramePr>
            <a:graphicFrameLocks noGrp="1"/>
          </p:cNvGraphicFramePr>
          <p:nvPr/>
        </p:nvGraphicFramePr>
        <p:xfrm>
          <a:off x="303213" y="6069013"/>
          <a:ext cx="2844799" cy="3627443"/>
        </p:xfrm>
        <a:graphic>
          <a:graphicData uri="http://schemas.openxmlformats.org/drawingml/2006/table">
            <a:tbl>
              <a:tblPr firstRow="1" bandRow="1">
                <a:tableStyleId>{5C22544A-7EE6-4342-B048-85BDC9FD1C3A}</a:tableStyleId>
              </a:tblPr>
              <a:tblGrid>
                <a:gridCol w="1326234">
                  <a:extLst>
                    <a:ext uri="{9D8B030D-6E8A-4147-A177-3AD203B41FA5}">
                      <a16:colId xmlns:a16="http://schemas.microsoft.com/office/drawing/2014/main" val="3219917247"/>
                    </a:ext>
                  </a:extLst>
                </a:gridCol>
                <a:gridCol w="592613">
                  <a:extLst>
                    <a:ext uri="{9D8B030D-6E8A-4147-A177-3AD203B41FA5}">
                      <a16:colId xmlns:a16="http://schemas.microsoft.com/office/drawing/2014/main" val="4000963807"/>
                    </a:ext>
                  </a:extLst>
                </a:gridCol>
                <a:gridCol w="925952">
                  <a:extLst>
                    <a:ext uri="{9D8B030D-6E8A-4147-A177-3AD203B41FA5}">
                      <a16:colId xmlns:a16="http://schemas.microsoft.com/office/drawing/2014/main" val="513284210"/>
                    </a:ext>
                  </a:extLst>
                </a:gridCol>
              </a:tblGrid>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3238131610"/>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4035821829"/>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363708837"/>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4099447510"/>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4173446765"/>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977208341"/>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895537611"/>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765842452"/>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3325300028"/>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3044930103"/>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903831820"/>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668487338"/>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996366523"/>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890219345"/>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1719902557"/>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334365121"/>
                  </a:ext>
                </a:extLst>
              </a:tr>
              <a:tr h="213379">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tc>
                  <a:txBody>
                    <a:bodyPr/>
                    <a:lstStyle/>
                    <a:p>
                      <a:endParaRPr lang="en-US" sz="800" dirty="0"/>
                    </a:p>
                  </a:txBody>
                  <a:tcPr marL="91425" marR="91425" marT="45724" marB="45724">
                    <a:noFill/>
                  </a:tcPr>
                </a:tc>
                <a:extLst>
                  <a:ext uri="{0D108BD9-81ED-4DB2-BD59-A6C34878D82A}">
                    <a16:rowId xmlns:a16="http://schemas.microsoft.com/office/drawing/2014/main" val="2144263638"/>
                  </a:ext>
                </a:extLst>
              </a:tr>
            </a:tbl>
          </a:graphicData>
        </a:graphic>
      </p:graphicFrame>
      <p:grpSp>
        <p:nvGrpSpPr>
          <p:cNvPr id="20" name="Group 23">
            <a:extLst>
              <a:ext uri="{FF2B5EF4-FFF2-40B4-BE49-F238E27FC236}">
                <a16:creationId xmlns:a16="http://schemas.microsoft.com/office/drawing/2014/main" id="{30A4A01B-30E6-8EC0-D235-CDAD82264A47}"/>
              </a:ext>
            </a:extLst>
          </p:cNvPr>
          <p:cNvGrpSpPr>
            <a:grpSpLocks/>
          </p:cNvGrpSpPr>
          <p:nvPr userDrawn="1"/>
        </p:nvGrpSpPr>
        <p:grpSpPr bwMode="auto">
          <a:xfrm flipH="1">
            <a:off x="2998788" y="5651500"/>
            <a:ext cx="325437" cy="304800"/>
            <a:chOff x="430957" y="5804715"/>
            <a:chExt cx="325285" cy="305319"/>
          </a:xfrm>
        </p:grpSpPr>
        <p:sp>
          <p:nvSpPr>
            <p:cNvPr id="21" name="Oval 20">
              <a:extLst>
                <a:ext uri="{FF2B5EF4-FFF2-40B4-BE49-F238E27FC236}">
                  <a16:creationId xmlns:a16="http://schemas.microsoft.com/office/drawing/2014/main" id="{103C1C2A-7F39-9923-5D05-31DF31A169C1}"/>
                </a:ext>
              </a:extLst>
            </p:cNvPr>
            <p:cNvSpPr/>
            <p:nvPr userDrawn="1"/>
          </p:nvSpPr>
          <p:spPr>
            <a:xfrm flipH="1">
              <a:off x="430957" y="5920800"/>
              <a:ext cx="188824" cy="18923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Oval 21">
              <a:extLst>
                <a:ext uri="{FF2B5EF4-FFF2-40B4-BE49-F238E27FC236}">
                  <a16:creationId xmlns:a16="http://schemas.microsoft.com/office/drawing/2014/main" id="{3BC85CA0-E571-98E3-532D-E7C247F6CD16}"/>
                </a:ext>
              </a:extLst>
            </p:cNvPr>
            <p:cNvSpPr/>
            <p:nvPr userDrawn="1"/>
          </p:nvSpPr>
          <p:spPr>
            <a:xfrm flipH="1">
              <a:off x="538857" y="5804715"/>
              <a:ext cx="217385" cy="2178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pic>
        <p:nvPicPr>
          <p:cNvPr id="23" name="Picture 26" descr="Shape&#10;&#10;Description automatically generated with low confidence">
            <a:extLst>
              <a:ext uri="{FF2B5EF4-FFF2-40B4-BE49-F238E27FC236}">
                <a16:creationId xmlns:a16="http://schemas.microsoft.com/office/drawing/2014/main" id="{3CC6497C-4341-AD75-3C2E-E857FFFE924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237323">
            <a:off x="2933700" y="5635625"/>
            <a:ext cx="4206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a:extLst>
              <a:ext uri="{FF2B5EF4-FFF2-40B4-BE49-F238E27FC236}">
                <a16:creationId xmlns:a16="http://schemas.microsoft.com/office/drawing/2014/main" id="{A98C711B-8B2B-E057-0FA1-11FCF8164F64}"/>
              </a:ext>
            </a:extLst>
          </p:cNvPr>
          <p:cNvSpPr/>
          <p:nvPr userDrawn="1"/>
        </p:nvSpPr>
        <p:spPr>
          <a:xfrm>
            <a:off x="277813" y="5768975"/>
            <a:ext cx="188912" cy="18891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Oval 24">
            <a:extLst>
              <a:ext uri="{FF2B5EF4-FFF2-40B4-BE49-F238E27FC236}">
                <a16:creationId xmlns:a16="http://schemas.microsoft.com/office/drawing/2014/main" id="{0C2F95F5-EC6D-B5A2-4356-F04F457F0277}"/>
              </a:ext>
            </a:extLst>
          </p:cNvPr>
          <p:cNvSpPr/>
          <p:nvPr userDrawn="1"/>
        </p:nvSpPr>
        <p:spPr>
          <a:xfrm>
            <a:off x="385763" y="5653088"/>
            <a:ext cx="217487" cy="2174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6" name="Picture 29" descr="Shape&#10;&#10;Description automatically generated with low confidence">
            <a:extLst>
              <a:ext uri="{FF2B5EF4-FFF2-40B4-BE49-F238E27FC236}">
                <a16:creationId xmlns:a16="http://schemas.microsoft.com/office/drawing/2014/main" id="{5CF9B25C-CF08-2ABE-CDF0-A27D050792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20362677" flipH="1">
            <a:off x="250825" y="5635625"/>
            <a:ext cx="4206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0" descr="Graphical user interface&#10;&#10;Description automatically generated with low confidence">
            <a:extLst>
              <a:ext uri="{FF2B5EF4-FFF2-40B4-BE49-F238E27FC236}">
                <a16:creationId xmlns:a16="http://schemas.microsoft.com/office/drawing/2014/main" id="{5C5A8560-8234-44D4-E82B-615AA7F2702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57888" y="1285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31">
            <a:extLst>
              <a:ext uri="{FF2B5EF4-FFF2-40B4-BE49-F238E27FC236}">
                <a16:creationId xmlns:a16="http://schemas.microsoft.com/office/drawing/2014/main" id="{BED5C8B0-AB7E-5A06-FC55-0B443781D4FF}"/>
              </a:ext>
            </a:extLst>
          </p:cNvPr>
          <p:cNvGrpSpPr>
            <a:grpSpLocks/>
          </p:cNvGrpSpPr>
          <p:nvPr userDrawn="1"/>
        </p:nvGrpSpPr>
        <p:grpSpPr bwMode="auto">
          <a:xfrm>
            <a:off x="138113" y="128588"/>
            <a:ext cx="1020762" cy="762000"/>
            <a:chOff x="858129" y="279090"/>
            <a:chExt cx="1019908" cy="762000"/>
          </a:xfrm>
        </p:grpSpPr>
        <p:sp>
          <p:nvSpPr>
            <p:cNvPr id="29" name="Rounded Rectangle 97">
              <a:extLst>
                <a:ext uri="{FF2B5EF4-FFF2-40B4-BE49-F238E27FC236}">
                  <a16:creationId xmlns:a16="http://schemas.microsoft.com/office/drawing/2014/main" id="{482E4624-9F58-BDFA-A173-0E51B19B1422}"/>
                </a:ext>
              </a:extLst>
            </p:cNvPr>
            <p:cNvSpPr/>
            <p:nvPr/>
          </p:nvSpPr>
          <p:spPr>
            <a:xfrm>
              <a:off x="858129" y="279090"/>
              <a:ext cx="1019908" cy="762000"/>
            </a:xfrm>
            <a:prstGeom prst="roundRect">
              <a:avLst>
                <a:gd name="adj" fmla="val 19825"/>
              </a:avLst>
            </a:prstGeom>
            <a:solidFill>
              <a:schemeClr val="bg1"/>
            </a:solidFill>
            <a:ln w="25400">
              <a:solidFill>
                <a:srgbClr val="910E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0" name="Picture 33" descr="A picture containing text, sign, outdoor&#10;&#10;Description automatically generated">
              <a:extLst>
                <a:ext uri="{FF2B5EF4-FFF2-40B4-BE49-F238E27FC236}">
                  <a16:creationId xmlns:a16="http://schemas.microsoft.com/office/drawing/2014/main" id="{B446C113-0EC4-3931-2609-448B3142CC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960" y="377362"/>
              <a:ext cx="907223" cy="5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Text Placeholder 25">
            <a:extLst>
              <a:ext uri="{FF2B5EF4-FFF2-40B4-BE49-F238E27FC236}">
                <a16:creationId xmlns:a16="http://schemas.microsoft.com/office/drawing/2014/main" id="{D5D5C54A-E8A1-2C4D-B37C-542D3B899C28}"/>
              </a:ext>
            </a:extLst>
          </p:cNvPr>
          <p:cNvSpPr>
            <a:spLocks noGrp="1"/>
          </p:cNvSpPr>
          <p:nvPr>
            <p:ph type="body" sz="quarter" idx="54"/>
          </p:nvPr>
        </p:nvSpPr>
        <p:spPr>
          <a:xfrm>
            <a:off x="332888" y="2300561"/>
            <a:ext cx="6202619" cy="2091265"/>
          </a:xfrm>
        </p:spPr>
        <p:txBody>
          <a:bodyPr/>
          <a:lstStyle>
            <a:lvl1pPr marL="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8" name="Text Placeholder 25">
            <a:extLst>
              <a:ext uri="{FF2B5EF4-FFF2-40B4-BE49-F238E27FC236}">
                <a16:creationId xmlns:a16="http://schemas.microsoft.com/office/drawing/2014/main" id="{4BF1EDA8-A361-FF49-ACFC-ED56125FE226}"/>
              </a:ext>
            </a:extLst>
          </p:cNvPr>
          <p:cNvSpPr>
            <a:spLocks noGrp="1"/>
          </p:cNvSpPr>
          <p:nvPr>
            <p:ph type="body" sz="quarter" idx="55"/>
          </p:nvPr>
        </p:nvSpPr>
        <p:spPr>
          <a:xfrm>
            <a:off x="1951263" y="1882804"/>
            <a:ext cx="2882097" cy="293165"/>
          </a:xfrm>
        </p:spPr>
        <p:txBody>
          <a:bodyPr/>
          <a:lstStyle>
            <a:lvl1pPr marL="0" indent="0" algn="ctr">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9" name="Text Placeholder 25">
            <a:extLst>
              <a:ext uri="{FF2B5EF4-FFF2-40B4-BE49-F238E27FC236}">
                <a16:creationId xmlns:a16="http://schemas.microsoft.com/office/drawing/2014/main" id="{D941BA64-0098-ED4B-9D16-48EC7B5B2811}"/>
              </a:ext>
            </a:extLst>
          </p:cNvPr>
          <p:cNvSpPr>
            <a:spLocks noGrp="1"/>
          </p:cNvSpPr>
          <p:nvPr>
            <p:ph type="body" sz="quarter" idx="56"/>
          </p:nvPr>
        </p:nvSpPr>
        <p:spPr>
          <a:xfrm>
            <a:off x="3653410" y="6275766"/>
            <a:ext cx="2882097" cy="1918546"/>
          </a:xfrm>
        </p:spPr>
        <p:txBody>
          <a:bodyPr/>
          <a:lstStyle>
            <a:lvl1pPr marL="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0" name="Text Placeholder 25">
            <a:extLst>
              <a:ext uri="{FF2B5EF4-FFF2-40B4-BE49-F238E27FC236}">
                <a16:creationId xmlns:a16="http://schemas.microsoft.com/office/drawing/2014/main" id="{76A0EE78-7020-5940-B0B8-F4B9FE84E59C}"/>
              </a:ext>
            </a:extLst>
          </p:cNvPr>
          <p:cNvSpPr>
            <a:spLocks noGrp="1"/>
          </p:cNvSpPr>
          <p:nvPr>
            <p:ph type="body" sz="quarter" idx="57"/>
          </p:nvPr>
        </p:nvSpPr>
        <p:spPr>
          <a:xfrm>
            <a:off x="3635182" y="5858008"/>
            <a:ext cx="2882097" cy="293165"/>
          </a:xfrm>
        </p:spPr>
        <p:txBody>
          <a:bodyPr/>
          <a:lstStyle>
            <a:lvl1pPr marL="0" indent="0" algn="ctr">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3" name="Picture Placeholder 2">
            <a:extLst>
              <a:ext uri="{FF2B5EF4-FFF2-40B4-BE49-F238E27FC236}">
                <a16:creationId xmlns:a16="http://schemas.microsoft.com/office/drawing/2014/main" id="{EE8B5AE7-E549-B449-809F-38139190D2DB}"/>
              </a:ext>
            </a:extLst>
          </p:cNvPr>
          <p:cNvSpPr>
            <a:spLocks noGrp="1"/>
          </p:cNvSpPr>
          <p:nvPr>
            <p:ph type="pic" sz="quarter" idx="58"/>
          </p:nvPr>
        </p:nvSpPr>
        <p:spPr>
          <a:xfrm>
            <a:off x="3840698" y="8293756"/>
            <a:ext cx="2468562" cy="1344612"/>
          </a:xfrm>
        </p:spPr>
        <p:txBody>
          <a:bodyPr rtlCol="0">
            <a:normAutofit/>
          </a:bodyPr>
          <a:lstStyle>
            <a:lvl1pPr marL="0" indent="0">
              <a:buNone/>
              <a:defRPr/>
            </a:lvl1pPr>
          </a:lstStyle>
          <a:p>
            <a:pPr lvl="0"/>
            <a:endParaRPr lang="en-US" noProof="0" dirty="0"/>
          </a:p>
        </p:txBody>
      </p:sp>
      <p:sp>
        <p:nvSpPr>
          <p:cNvPr id="167" name="Text Placeholder 62">
            <a:extLst>
              <a:ext uri="{FF2B5EF4-FFF2-40B4-BE49-F238E27FC236}">
                <a16:creationId xmlns:a16="http://schemas.microsoft.com/office/drawing/2014/main" id="{6AB81DF7-3AFB-364D-8470-D9872682A662}"/>
              </a:ext>
            </a:extLst>
          </p:cNvPr>
          <p:cNvSpPr>
            <a:spLocks noGrp="1"/>
          </p:cNvSpPr>
          <p:nvPr>
            <p:ph type="body" sz="quarter" idx="13"/>
          </p:nvPr>
        </p:nvSpPr>
        <p:spPr>
          <a:xfrm>
            <a:off x="332888" y="618944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68" name="Text Placeholder 62">
            <a:extLst>
              <a:ext uri="{FF2B5EF4-FFF2-40B4-BE49-F238E27FC236}">
                <a16:creationId xmlns:a16="http://schemas.microsoft.com/office/drawing/2014/main" id="{910156C4-B19C-8E41-805C-92945E6595ED}"/>
              </a:ext>
            </a:extLst>
          </p:cNvPr>
          <p:cNvSpPr>
            <a:spLocks noGrp="1"/>
          </p:cNvSpPr>
          <p:nvPr>
            <p:ph type="body" sz="quarter" idx="15"/>
          </p:nvPr>
        </p:nvSpPr>
        <p:spPr>
          <a:xfrm>
            <a:off x="332888" y="633005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69" name="Text Placeholder 62">
            <a:extLst>
              <a:ext uri="{FF2B5EF4-FFF2-40B4-BE49-F238E27FC236}">
                <a16:creationId xmlns:a16="http://schemas.microsoft.com/office/drawing/2014/main" id="{44EC1106-A15A-7A48-8515-EC9A2A1D53F2}"/>
              </a:ext>
            </a:extLst>
          </p:cNvPr>
          <p:cNvSpPr>
            <a:spLocks noGrp="1"/>
          </p:cNvSpPr>
          <p:nvPr>
            <p:ph type="body" sz="quarter" idx="17"/>
          </p:nvPr>
        </p:nvSpPr>
        <p:spPr>
          <a:xfrm>
            <a:off x="332888" y="647065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0" name="Text Placeholder 62">
            <a:extLst>
              <a:ext uri="{FF2B5EF4-FFF2-40B4-BE49-F238E27FC236}">
                <a16:creationId xmlns:a16="http://schemas.microsoft.com/office/drawing/2014/main" id="{18F90342-5E70-7840-8EB2-DFB264110AE5}"/>
              </a:ext>
            </a:extLst>
          </p:cNvPr>
          <p:cNvSpPr>
            <a:spLocks noGrp="1"/>
          </p:cNvSpPr>
          <p:nvPr>
            <p:ph type="body" sz="quarter" idx="19"/>
          </p:nvPr>
        </p:nvSpPr>
        <p:spPr>
          <a:xfrm>
            <a:off x="332888" y="661126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1" name="Text Placeholder 62">
            <a:extLst>
              <a:ext uri="{FF2B5EF4-FFF2-40B4-BE49-F238E27FC236}">
                <a16:creationId xmlns:a16="http://schemas.microsoft.com/office/drawing/2014/main" id="{03A46557-2433-B446-A857-5A1280214246}"/>
              </a:ext>
            </a:extLst>
          </p:cNvPr>
          <p:cNvSpPr>
            <a:spLocks noGrp="1"/>
          </p:cNvSpPr>
          <p:nvPr>
            <p:ph type="body" sz="quarter" idx="21"/>
          </p:nvPr>
        </p:nvSpPr>
        <p:spPr>
          <a:xfrm>
            <a:off x="332888" y="675187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2" name="Text Placeholder 62">
            <a:extLst>
              <a:ext uri="{FF2B5EF4-FFF2-40B4-BE49-F238E27FC236}">
                <a16:creationId xmlns:a16="http://schemas.microsoft.com/office/drawing/2014/main" id="{303524D6-53D1-3D4D-9BCB-E4847F0D35AE}"/>
              </a:ext>
            </a:extLst>
          </p:cNvPr>
          <p:cNvSpPr>
            <a:spLocks noGrp="1"/>
          </p:cNvSpPr>
          <p:nvPr>
            <p:ph type="body" sz="quarter" idx="23"/>
          </p:nvPr>
        </p:nvSpPr>
        <p:spPr>
          <a:xfrm>
            <a:off x="332888" y="689247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3" name="Text Placeholder 62">
            <a:extLst>
              <a:ext uri="{FF2B5EF4-FFF2-40B4-BE49-F238E27FC236}">
                <a16:creationId xmlns:a16="http://schemas.microsoft.com/office/drawing/2014/main" id="{8B83FB23-F89E-E142-8B43-A1F2BC409CED}"/>
              </a:ext>
            </a:extLst>
          </p:cNvPr>
          <p:cNvSpPr>
            <a:spLocks noGrp="1"/>
          </p:cNvSpPr>
          <p:nvPr>
            <p:ph type="body" sz="quarter" idx="25"/>
          </p:nvPr>
        </p:nvSpPr>
        <p:spPr>
          <a:xfrm>
            <a:off x="332888" y="703308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4" name="Text Placeholder 62">
            <a:extLst>
              <a:ext uri="{FF2B5EF4-FFF2-40B4-BE49-F238E27FC236}">
                <a16:creationId xmlns:a16="http://schemas.microsoft.com/office/drawing/2014/main" id="{F4124E94-6160-7A47-B172-E275C4BF9C75}"/>
              </a:ext>
            </a:extLst>
          </p:cNvPr>
          <p:cNvSpPr>
            <a:spLocks noGrp="1"/>
          </p:cNvSpPr>
          <p:nvPr>
            <p:ph type="body" sz="quarter" idx="27"/>
          </p:nvPr>
        </p:nvSpPr>
        <p:spPr>
          <a:xfrm>
            <a:off x="332888" y="717368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5" name="Text Placeholder 62">
            <a:extLst>
              <a:ext uri="{FF2B5EF4-FFF2-40B4-BE49-F238E27FC236}">
                <a16:creationId xmlns:a16="http://schemas.microsoft.com/office/drawing/2014/main" id="{37F73102-B1C9-EC47-8609-A6E864965B15}"/>
              </a:ext>
            </a:extLst>
          </p:cNvPr>
          <p:cNvSpPr>
            <a:spLocks noGrp="1"/>
          </p:cNvSpPr>
          <p:nvPr>
            <p:ph type="body" sz="quarter" idx="29"/>
          </p:nvPr>
        </p:nvSpPr>
        <p:spPr>
          <a:xfrm>
            <a:off x="332888" y="731429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6" name="Text Placeholder 62">
            <a:extLst>
              <a:ext uri="{FF2B5EF4-FFF2-40B4-BE49-F238E27FC236}">
                <a16:creationId xmlns:a16="http://schemas.microsoft.com/office/drawing/2014/main" id="{AD9F55AD-641F-D24A-A95E-37E2BC10B568}"/>
              </a:ext>
            </a:extLst>
          </p:cNvPr>
          <p:cNvSpPr>
            <a:spLocks noGrp="1"/>
          </p:cNvSpPr>
          <p:nvPr>
            <p:ph type="body" sz="quarter" idx="30"/>
          </p:nvPr>
        </p:nvSpPr>
        <p:spPr>
          <a:xfrm>
            <a:off x="332888" y="745490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7" name="Text Placeholder 62">
            <a:extLst>
              <a:ext uri="{FF2B5EF4-FFF2-40B4-BE49-F238E27FC236}">
                <a16:creationId xmlns:a16="http://schemas.microsoft.com/office/drawing/2014/main" id="{52A30F10-5E5F-D541-B7DD-EBD7C5AA1762}"/>
              </a:ext>
            </a:extLst>
          </p:cNvPr>
          <p:cNvSpPr>
            <a:spLocks noGrp="1"/>
          </p:cNvSpPr>
          <p:nvPr>
            <p:ph type="body" sz="quarter" idx="31"/>
          </p:nvPr>
        </p:nvSpPr>
        <p:spPr>
          <a:xfrm>
            <a:off x="332888" y="759550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8" name="Text Placeholder 62">
            <a:extLst>
              <a:ext uri="{FF2B5EF4-FFF2-40B4-BE49-F238E27FC236}">
                <a16:creationId xmlns:a16="http://schemas.microsoft.com/office/drawing/2014/main" id="{6BEF20B1-A28A-E94A-8E22-16704A1E5874}"/>
              </a:ext>
            </a:extLst>
          </p:cNvPr>
          <p:cNvSpPr>
            <a:spLocks noGrp="1"/>
          </p:cNvSpPr>
          <p:nvPr>
            <p:ph type="body" sz="quarter" idx="32"/>
          </p:nvPr>
        </p:nvSpPr>
        <p:spPr>
          <a:xfrm>
            <a:off x="1416203" y="6178789"/>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79" name="Text Placeholder 62">
            <a:extLst>
              <a:ext uri="{FF2B5EF4-FFF2-40B4-BE49-F238E27FC236}">
                <a16:creationId xmlns:a16="http://schemas.microsoft.com/office/drawing/2014/main" id="{C7A63CF3-F9E3-DB4C-9F3A-79E564F95EBF}"/>
              </a:ext>
            </a:extLst>
          </p:cNvPr>
          <p:cNvSpPr>
            <a:spLocks noGrp="1"/>
          </p:cNvSpPr>
          <p:nvPr>
            <p:ph type="body" sz="quarter" idx="33"/>
          </p:nvPr>
        </p:nvSpPr>
        <p:spPr>
          <a:xfrm>
            <a:off x="1416203" y="6319395"/>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0" name="Text Placeholder 62">
            <a:extLst>
              <a:ext uri="{FF2B5EF4-FFF2-40B4-BE49-F238E27FC236}">
                <a16:creationId xmlns:a16="http://schemas.microsoft.com/office/drawing/2014/main" id="{BFFC6769-9EFF-C349-9AF3-C6B3564EE3DF}"/>
              </a:ext>
            </a:extLst>
          </p:cNvPr>
          <p:cNvSpPr>
            <a:spLocks noGrp="1"/>
          </p:cNvSpPr>
          <p:nvPr>
            <p:ph type="body" sz="quarter" idx="34"/>
          </p:nvPr>
        </p:nvSpPr>
        <p:spPr>
          <a:xfrm>
            <a:off x="1416203" y="6460001"/>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1" name="Text Placeholder 62">
            <a:extLst>
              <a:ext uri="{FF2B5EF4-FFF2-40B4-BE49-F238E27FC236}">
                <a16:creationId xmlns:a16="http://schemas.microsoft.com/office/drawing/2014/main" id="{953C9AE0-6CF0-4B4A-85D6-0C57360B7812}"/>
              </a:ext>
            </a:extLst>
          </p:cNvPr>
          <p:cNvSpPr>
            <a:spLocks noGrp="1"/>
          </p:cNvSpPr>
          <p:nvPr>
            <p:ph type="body" sz="quarter" idx="35"/>
          </p:nvPr>
        </p:nvSpPr>
        <p:spPr>
          <a:xfrm>
            <a:off x="1416203" y="6600607"/>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2" name="Text Placeholder 62">
            <a:extLst>
              <a:ext uri="{FF2B5EF4-FFF2-40B4-BE49-F238E27FC236}">
                <a16:creationId xmlns:a16="http://schemas.microsoft.com/office/drawing/2014/main" id="{C9F98E3A-28CE-E04E-917D-12F6960080B6}"/>
              </a:ext>
            </a:extLst>
          </p:cNvPr>
          <p:cNvSpPr>
            <a:spLocks noGrp="1"/>
          </p:cNvSpPr>
          <p:nvPr>
            <p:ph type="body" sz="quarter" idx="36"/>
          </p:nvPr>
        </p:nvSpPr>
        <p:spPr>
          <a:xfrm>
            <a:off x="1416203" y="6741213"/>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3" name="Text Placeholder 62">
            <a:extLst>
              <a:ext uri="{FF2B5EF4-FFF2-40B4-BE49-F238E27FC236}">
                <a16:creationId xmlns:a16="http://schemas.microsoft.com/office/drawing/2014/main" id="{DE414E21-02D2-6144-AA96-827CD9E92B57}"/>
              </a:ext>
            </a:extLst>
          </p:cNvPr>
          <p:cNvSpPr>
            <a:spLocks noGrp="1"/>
          </p:cNvSpPr>
          <p:nvPr>
            <p:ph type="body" sz="quarter" idx="37"/>
          </p:nvPr>
        </p:nvSpPr>
        <p:spPr>
          <a:xfrm>
            <a:off x="1416203" y="6881819"/>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4" name="Text Placeholder 62">
            <a:extLst>
              <a:ext uri="{FF2B5EF4-FFF2-40B4-BE49-F238E27FC236}">
                <a16:creationId xmlns:a16="http://schemas.microsoft.com/office/drawing/2014/main" id="{9ECBEB28-936D-6D42-84F5-6297D08DF8EC}"/>
              </a:ext>
            </a:extLst>
          </p:cNvPr>
          <p:cNvSpPr>
            <a:spLocks noGrp="1"/>
          </p:cNvSpPr>
          <p:nvPr>
            <p:ph type="body" sz="quarter" idx="38"/>
          </p:nvPr>
        </p:nvSpPr>
        <p:spPr>
          <a:xfrm>
            <a:off x="1416203" y="7022425"/>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5" name="Text Placeholder 62">
            <a:extLst>
              <a:ext uri="{FF2B5EF4-FFF2-40B4-BE49-F238E27FC236}">
                <a16:creationId xmlns:a16="http://schemas.microsoft.com/office/drawing/2014/main" id="{8C577DAD-686C-3245-9B34-E9D066C73725}"/>
              </a:ext>
            </a:extLst>
          </p:cNvPr>
          <p:cNvSpPr>
            <a:spLocks noGrp="1"/>
          </p:cNvSpPr>
          <p:nvPr>
            <p:ph type="body" sz="quarter" idx="39"/>
          </p:nvPr>
        </p:nvSpPr>
        <p:spPr>
          <a:xfrm>
            <a:off x="1416203" y="7163031"/>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6" name="Text Placeholder 62">
            <a:extLst>
              <a:ext uri="{FF2B5EF4-FFF2-40B4-BE49-F238E27FC236}">
                <a16:creationId xmlns:a16="http://schemas.microsoft.com/office/drawing/2014/main" id="{BEDF63F8-30ED-6744-A3FC-4E0C060AE444}"/>
              </a:ext>
            </a:extLst>
          </p:cNvPr>
          <p:cNvSpPr>
            <a:spLocks noGrp="1"/>
          </p:cNvSpPr>
          <p:nvPr>
            <p:ph type="body" sz="quarter" idx="40"/>
          </p:nvPr>
        </p:nvSpPr>
        <p:spPr>
          <a:xfrm>
            <a:off x="1416203" y="7303637"/>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7" name="Text Placeholder 62">
            <a:extLst>
              <a:ext uri="{FF2B5EF4-FFF2-40B4-BE49-F238E27FC236}">
                <a16:creationId xmlns:a16="http://schemas.microsoft.com/office/drawing/2014/main" id="{3B7AA2B9-4796-5B4E-95EC-545CF95F0864}"/>
              </a:ext>
            </a:extLst>
          </p:cNvPr>
          <p:cNvSpPr>
            <a:spLocks noGrp="1"/>
          </p:cNvSpPr>
          <p:nvPr>
            <p:ph type="body" sz="quarter" idx="41"/>
          </p:nvPr>
        </p:nvSpPr>
        <p:spPr>
          <a:xfrm>
            <a:off x="1416203" y="7444243"/>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8" name="Text Placeholder 62">
            <a:extLst>
              <a:ext uri="{FF2B5EF4-FFF2-40B4-BE49-F238E27FC236}">
                <a16:creationId xmlns:a16="http://schemas.microsoft.com/office/drawing/2014/main" id="{4E7EC9BB-4713-434E-ACF2-DC39E4188FDD}"/>
              </a:ext>
            </a:extLst>
          </p:cNvPr>
          <p:cNvSpPr>
            <a:spLocks noGrp="1"/>
          </p:cNvSpPr>
          <p:nvPr>
            <p:ph type="body" sz="quarter" idx="42"/>
          </p:nvPr>
        </p:nvSpPr>
        <p:spPr>
          <a:xfrm>
            <a:off x="1416203" y="7584849"/>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89" name="Text Placeholder 62">
            <a:extLst>
              <a:ext uri="{FF2B5EF4-FFF2-40B4-BE49-F238E27FC236}">
                <a16:creationId xmlns:a16="http://schemas.microsoft.com/office/drawing/2014/main" id="{7681DF64-5E1B-8B43-AFCA-F0960E19F270}"/>
              </a:ext>
            </a:extLst>
          </p:cNvPr>
          <p:cNvSpPr>
            <a:spLocks noGrp="1"/>
          </p:cNvSpPr>
          <p:nvPr>
            <p:ph type="body" sz="quarter" idx="43"/>
          </p:nvPr>
        </p:nvSpPr>
        <p:spPr>
          <a:xfrm>
            <a:off x="2140793" y="617749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90" name="Text Placeholder 62">
            <a:extLst>
              <a:ext uri="{FF2B5EF4-FFF2-40B4-BE49-F238E27FC236}">
                <a16:creationId xmlns:a16="http://schemas.microsoft.com/office/drawing/2014/main" id="{9F66852C-D520-3D4F-B168-DD1B883EF801}"/>
              </a:ext>
            </a:extLst>
          </p:cNvPr>
          <p:cNvSpPr>
            <a:spLocks noGrp="1"/>
          </p:cNvSpPr>
          <p:nvPr>
            <p:ph type="body" sz="quarter" idx="44"/>
          </p:nvPr>
        </p:nvSpPr>
        <p:spPr>
          <a:xfrm>
            <a:off x="2140793" y="631809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91" name="Text Placeholder 62">
            <a:extLst>
              <a:ext uri="{FF2B5EF4-FFF2-40B4-BE49-F238E27FC236}">
                <a16:creationId xmlns:a16="http://schemas.microsoft.com/office/drawing/2014/main" id="{CD119A5D-D1F2-664A-B419-8EBF1B5CC31B}"/>
              </a:ext>
            </a:extLst>
          </p:cNvPr>
          <p:cNvSpPr>
            <a:spLocks noGrp="1"/>
          </p:cNvSpPr>
          <p:nvPr>
            <p:ph type="body" sz="quarter" idx="45"/>
          </p:nvPr>
        </p:nvSpPr>
        <p:spPr>
          <a:xfrm>
            <a:off x="2140793" y="645870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92" name="Text Placeholder 62">
            <a:extLst>
              <a:ext uri="{FF2B5EF4-FFF2-40B4-BE49-F238E27FC236}">
                <a16:creationId xmlns:a16="http://schemas.microsoft.com/office/drawing/2014/main" id="{E9DEA99F-D9E5-824D-978E-49B3F99C2FC8}"/>
              </a:ext>
            </a:extLst>
          </p:cNvPr>
          <p:cNvSpPr>
            <a:spLocks noGrp="1"/>
          </p:cNvSpPr>
          <p:nvPr>
            <p:ph type="body" sz="quarter" idx="46"/>
          </p:nvPr>
        </p:nvSpPr>
        <p:spPr>
          <a:xfrm>
            <a:off x="2140793" y="659931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93" name="Text Placeholder 62">
            <a:extLst>
              <a:ext uri="{FF2B5EF4-FFF2-40B4-BE49-F238E27FC236}">
                <a16:creationId xmlns:a16="http://schemas.microsoft.com/office/drawing/2014/main" id="{78A8D430-7296-DD4B-A681-949DB971C14A}"/>
              </a:ext>
            </a:extLst>
          </p:cNvPr>
          <p:cNvSpPr>
            <a:spLocks noGrp="1"/>
          </p:cNvSpPr>
          <p:nvPr>
            <p:ph type="body" sz="quarter" idx="47"/>
          </p:nvPr>
        </p:nvSpPr>
        <p:spPr>
          <a:xfrm>
            <a:off x="2140793" y="673991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94" name="Text Placeholder 62">
            <a:extLst>
              <a:ext uri="{FF2B5EF4-FFF2-40B4-BE49-F238E27FC236}">
                <a16:creationId xmlns:a16="http://schemas.microsoft.com/office/drawing/2014/main" id="{50B8EA7D-42DC-7347-9074-C1AC376951A6}"/>
              </a:ext>
            </a:extLst>
          </p:cNvPr>
          <p:cNvSpPr>
            <a:spLocks noGrp="1"/>
          </p:cNvSpPr>
          <p:nvPr>
            <p:ph type="body" sz="quarter" idx="48"/>
          </p:nvPr>
        </p:nvSpPr>
        <p:spPr>
          <a:xfrm>
            <a:off x="2140793" y="688052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95" name="Text Placeholder 62">
            <a:extLst>
              <a:ext uri="{FF2B5EF4-FFF2-40B4-BE49-F238E27FC236}">
                <a16:creationId xmlns:a16="http://schemas.microsoft.com/office/drawing/2014/main" id="{0E0B9BD4-D122-FD40-B2CA-F0C3B079F700}"/>
              </a:ext>
            </a:extLst>
          </p:cNvPr>
          <p:cNvSpPr>
            <a:spLocks noGrp="1"/>
          </p:cNvSpPr>
          <p:nvPr>
            <p:ph type="body" sz="quarter" idx="49"/>
          </p:nvPr>
        </p:nvSpPr>
        <p:spPr>
          <a:xfrm>
            <a:off x="2140793" y="702112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96" name="Text Placeholder 62">
            <a:extLst>
              <a:ext uri="{FF2B5EF4-FFF2-40B4-BE49-F238E27FC236}">
                <a16:creationId xmlns:a16="http://schemas.microsoft.com/office/drawing/2014/main" id="{4B8C2ADA-3955-9642-A573-DA7FA4B7FABB}"/>
              </a:ext>
            </a:extLst>
          </p:cNvPr>
          <p:cNvSpPr>
            <a:spLocks noGrp="1"/>
          </p:cNvSpPr>
          <p:nvPr>
            <p:ph type="body" sz="quarter" idx="50"/>
          </p:nvPr>
        </p:nvSpPr>
        <p:spPr>
          <a:xfrm>
            <a:off x="2140793" y="716173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97" name="Text Placeholder 62">
            <a:extLst>
              <a:ext uri="{FF2B5EF4-FFF2-40B4-BE49-F238E27FC236}">
                <a16:creationId xmlns:a16="http://schemas.microsoft.com/office/drawing/2014/main" id="{D5485B5E-C691-6E48-88DC-953C8941E8DE}"/>
              </a:ext>
            </a:extLst>
          </p:cNvPr>
          <p:cNvSpPr>
            <a:spLocks noGrp="1"/>
          </p:cNvSpPr>
          <p:nvPr>
            <p:ph type="body" sz="quarter" idx="51"/>
          </p:nvPr>
        </p:nvSpPr>
        <p:spPr>
          <a:xfrm>
            <a:off x="2140793" y="730234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98" name="Text Placeholder 62">
            <a:extLst>
              <a:ext uri="{FF2B5EF4-FFF2-40B4-BE49-F238E27FC236}">
                <a16:creationId xmlns:a16="http://schemas.microsoft.com/office/drawing/2014/main" id="{85481402-C98B-1045-9942-F6C9261A4998}"/>
              </a:ext>
            </a:extLst>
          </p:cNvPr>
          <p:cNvSpPr>
            <a:spLocks noGrp="1"/>
          </p:cNvSpPr>
          <p:nvPr>
            <p:ph type="body" sz="quarter" idx="52"/>
          </p:nvPr>
        </p:nvSpPr>
        <p:spPr>
          <a:xfrm>
            <a:off x="2140793" y="744294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99" name="Text Placeholder 62">
            <a:extLst>
              <a:ext uri="{FF2B5EF4-FFF2-40B4-BE49-F238E27FC236}">
                <a16:creationId xmlns:a16="http://schemas.microsoft.com/office/drawing/2014/main" id="{71A66F03-0D94-7C40-BA7B-63E23B6AF1A8}"/>
              </a:ext>
            </a:extLst>
          </p:cNvPr>
          <p:cNvSpPr>
            <a:spLocks noGrp="1"/>
          </p:cNvSpPr>
          <p:nvPr>
            <p:ph type="body" sz="quarter" idx="53"/>
          </p:nvPr>
        </p:nvSpPr>
        <p:spPr>
          <a:xfrm>
            <a:off x="2140793" y="758355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00" name="Text Placeholder 62">
            <a:extLst>
              <a:ext uri="{FF2B5EF4-FFF2-40B4-BE49-F238E27FC236}">
                <a16:creationId xmlns:a16="http://schemas.microsoft.com/office/drawing/2014/main" id="{9B4E25C9-14CA-7740-8D63-D5881A4CEB6F}"/>
              </a:ext>
            </a:extLst>
          </p:cNvPr>
          <p:cNvSpPr>
            <a:spLocks noGrp="1"/>
          </p:cNvSpPr>
          <p:nvPr>
            <p:ph type="body" sz="quarter" idx="81"/>
          </p:nvPr>
        </p:nvSpPr>
        <p:spPr>
          <a:xfrm>
            <a:off x="332888" y="773611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01" name="Text Placeholder 62">
            <a:extLst>
              <a:ext uri="{FF2B5EF4-FFF2-40B4-BE49-F238E27FC236}">
                <a16:creationId xmlns:a16="http://schemas.microsoft.com/office/drawing/2014/main" id="{703EB394-0D16-5946-AB65-84C117DDD499}"/>
              </a:ext>
            </a:extLst>
          </p:cNvPr>
          <p:cNvSpPr>
            <a:spLocks noGrp="1"/>
          </p:cNvSpPr>
          <p:nvPr>
            <p:ph type="body" sz="quarter" idx="82"/>
          </p:nvPr>
        </p:nvSpPr>
        <p:spPr>
          <a:xfrm>
            <a:off x="332888" y="787671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02" name="Text Placeholder 62">
            <a:extLst>
              <a:ext uri="{FF2B5EF4-FFF2-40B4-BE49-F238E27FC236}">
                <a16:creationId xmlns:a16="http://schemas.microsoft.com/office/drawing/2014/main" id="{3CE6AF6D-4561-A842-8371-E0597C96478A}"/>
              </a:ext>
            </a:extLst>
          </p:cNvPr>
          <p:cNvSpPr>
            <a:spLocks noGrp="1"/>
          </p:cNvSpPr>
          <p:nvPr>
            <p:ph type="body" sz="quarter" idx="83"/>
          </p:nvPr>
        </p:nvSpPr>
        <p:spPr>
          <a:xfrm>
            <a:off x="332888" y="801732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03" name="Text Placeholder 62">
            <a:extLst>
              <a:ext uri="{FF2B5EF4-FFF2-40B4-BE49-F238E27FC236}">
                <a16:creationId xmlns:a16="http://schemas.microsoft.com/office/drawing/2014/main" id="{5EEB8D8B-D655-4145-9760-023F679BD3A0}"/>
              </a:ext>
            </a:extLst>
          </p:cNvPr>
          <p:cNvSpPr>
            <a:spLocks noGrp="1"/>
          </p:cNvSpPr>
          <p:nvPr>
            <p:ph type="body" sz="quarter" idx="84"/>
          </p:nvPr>
        </p:nvSpPr>
        <p:spPr>
          <a:xfrm>
            <a:off x="332888" y="815793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04" name="Text Placeholder 62">
            <a:extLst>
              <a:ext uri="{FF2B5EF4-FFF2-40B4-BE49-F238E27FC236}">
                <a16:creationId xmlns:a16="http://schemas.microsoft.com/office/drawing/2014/main" id="{CC52B744-0985-D645-AD71-36A9C71E9E89}"/>
              </a:ext>
            </a:extLst>
          </p:cNvPr>
          <p:cNvSpPr>
            <a:spLocks noGrp="1"/>
          </p:cNvSpPr>
          <p:nvPr>
            <p:ph type="body" sz="quarter" idx="85"/>
          </p:nvPr>
        </p:nvSpPr>
        <p:spPr>
          <a:xfrm>
            <a:off x="332888" y="829853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05" name="Text Placeholder 62">
            <a:extLst>
              <a:ext uri="{FF2B5EF4-FFF2-40B4-BE49-F238E27FC236}">
                <a16:creationId xmlns:a16="http://schemas.microsoft.com/office/drawing/2014/main" id="{E576731D-EA19-5E42-B19C-3C385CB0A7A1}"/>
              </a:ext>
            </a:extLst>
          </p:cNvPr>
          <p:cNvSpPr>
            <a:spLocks noGrp="1"/>
          </p:cNvSpPr>
          <p:nvPr>
            <p:ph type="body" sz="quarter" idx="88"/>
          </p:nvPr>
        </p:nvSpPr>
        <p:spPr>
          <a:xfrm>
            <a:off x="1416203" y="7725455"/>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06" name="Text Placeholder 62">
            <a:extLst>
              <a:ext uri="{FF2B5EF4-FFF2-40B4-BE49-F238E27FC236}">
                <a16:creationId xmlns:a16="http://schemas.microsoft.com/office/drawing/2014/main" id="{35098382-5C70-D845-A3FC-ED08844C9B10}"/>
              </a:ext>
            </a:extLst>
          </p:cNvPr>
          <p:cNvSpPr>
            <a:spLocks noGrp="1"/>
          </p:cNvSpPr>
          <p:nvPr>
            <p:ph type="body" sz="quarter" idx="89"/>
          </p:nvPr>
        </p:nvSpPr>
        <p:spPr>
          <a:xfrm>
            <a:off x="1416203" y="7866061"/>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07" name="Text Placeholder 62">
            <a:extLst>
              <a:ext uri="{FF2B5EF4-FFF2-40B4-BE49-F238E27FC236}">
                <a16:creationId xmlns:a16="http://schemas.microsoft.com/office/drawing/2014/main" id="{9F292946-5CDC-7547-BEC1-BD78EB13749A}"/>
              </a:ext>
            </a:extLst>
          </p:cNvPr>
          <p:cNvSpPr>
            <a:spLocks noGrp="1"/>
          </p:cNvSpPr>
          <p:nvPr>
            <p:ph type="body" sz="quarter" idx="90"/>
          </p:nvPr>
        </p:nvSpPr>
        <p:spPr>
          <a:xfrm>
            <a:off x="1416203" y="8006667"/>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08" name="Text Placeholder 62">
            <a:extLst>
              <a:ext uri="{FF2B5EF4-FFF2-40B4-BE49-F238E27FC236}">
                <a16:creationId xmlns:a16="http://schemas.microsoft.com/office/drawing/2014/main" id="{0DABE66D-8A3F-3245-BBC1-5889188C9AF8}"/>
              </a:ext>
            </a:extLst>
          </p:cNvPr>
          <p:cNvSpPr>
            <a:spLocks noGrp="1"/>
          </p:cNvSpPr>
          <p:nvPr>
            <p:ph type="body" sz="quarter" idx="91"/>
          </p:nvPr>
        </p:nvSpPr>
        <p:spPr>
          <a:xfrm>
            <a:off x="1416203" y="8147273"/>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09" name="Text Placeholder 62">
            <a:extLst>
              <a:ext uri="{FF2B5EF4-FFF2-40B4-BE49-F238E27FC236}">
                <a16:creationId xmlns:a16="http://schemas.microsoft.com/office/drawing/2014/main" id="{0645EA23-AD15-0B49-A109-93D4FFF84D7F}"/>
              </a:ext>
            </a:extLst>
          </p:cNvPr>
          <p:cNvSpPr>
            <a:spLocks noGrp="1"/>
          </p:cNvSpPr>
          <p:nvPr>
            <p:ph type="body" sz="quarter" idx="92"/>
          </p:nvPr>
        </p:nvSpPr>
        <p:spPr>
          <a:xfrm>
            <a:off x="1416203" y="8287879"/>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10" name="Text Placeholder 62">
            <a:extLst>
              <a:ext uri="{FF2B5EF4-FFF2-40B4-BE49-F238E27FC236}">
                <a16:creationId xmlns:a16="http://schemas.microsoft.com/office/drawing/2014/main" id="{6FBF36D1-010D-0C4C-B617-C1E3334F3657}"/>
              </a:ext>
            </a:extLst>
          </p:cNvPr>
          <p:cNvSpPr>
            <a:spLocks noGrp="1"/>
          </p:cNvSpPr>
          <p:nvPr>
            <p:ph type="body" sz="quarter" idx="95"/>
          </p:nvPr>
        </p:nvSpPr>
        <p:spPr>
          <a:xfrm>
            <a:off x="2140793" y="772415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11" name="Text Placeholder 62">
            <a:extLst>
              <a:ext uri="{FF2B5EF4-FFF2-40B4-BE49-F238E27FC236}">
                <a16:creationId xmlns:a16="http://schemas.microsoft.com/office/drawing/2014/main" id="{A46E0251-B13B-6945-A1D1-C738C416FAD4}"/>
              </a:ext>
            </a:extLst>
          </p:cNvPr>
          <p:cNvSpPr>
            <a:spLocks noGrp="1"/>
          </p:cNvSpPr>
          <p:nvPr>
            <p:ph type="body" sz="quarter" idx="96"/>
          </p:nvPr>
        </p:nvSpPr>
        <p:spPr>
          <a:xfrm>
            <a:off x="2140793" y="786476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12" name="Text Placeholder 62">
            <a:extLst>
              <a:ext uri="{FF2B5EF4-FFF2-40B4-BE49-F238E27FC236}">
                <a16:creationId xmlns:a16="http://schemas.microsoft.com/office/drawing/2014/main" id="{7EC0C87F-390C-6D4B-8943-B6957D421373}"/>
              </a:ext>
            </a:extLst>
          </p:cNvPr>
          <p:cNvSpPr>
            <a:spLocks noGrp="1"/>
          </p:cNvSpPr>
          <p:nvPr>
            <p:ph type="body" sz="quarter" idx="97"/>
          </p:nvPr>
        </p:nvSpPr>
        <p:spPr>
          <a:xfrm>
            <a:off x="2140793" y="800537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13" name="Text Placeholder 62">
            <a:extLst>
              <a:ext uri="{FF2B5EF4-FFF2-40B4-BE49-F238E27FC236}">
                <a16:creationId xmlns:a16="http://schemas.microsoft.com/office/drawing/2014/main" id="{30F5B5CA-41AE-BD4A-99B6-F6E4E66A8338}"/>
              </a:ext>
            </a:extLst>
          </p:cNvPr>
          <p:cNvSpPr>
            <a:spLocks noGrp="1"/>
          </p:cNvSpPr>
          <p:nvPr>
            <p:ph type="body" sz="quarter" idx="98"/>
          </p:nvPr>
        </p:nvSpPr>
        <p:spPr>
          <a:xfrm>
            <a:off x="2140793" y="814597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14" name="Text Placeholder 62">
            <a:extLst>
              <a:ext uri="{FF2B5EF4-FFF2-40B4-BE49-F238E27FC236}">
                <a16:creationId xmlns:a16="http://schemas.microsoft.com/office/drawing/2014/main" id="{4286F2D8-83BB-9249-BFD1-28D98598DC6C}"/>
              </a:ext>
            </a:extLst>
          </p:cNvPr>
          <p:cNvSpPr>
            <a:spLocks noGrp="1"/>
          </p:cNvSpPr>
          <p:nvPr>
            <p:ph type="body" sz="quarter" idx="99"/>
          </p:nvPr>
        </p:nvSpPr>
        <p:spPr>
          <a:xfrm>
            <a:off x="2140793" y="828658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15" name="Text Placeholder 62">
            <a:extLst>
              <a:ext uri="{FF2B5EF4-FFF2-40B4-BE49-F238E27FC236}">
                <a16:creationId xmlns:a16="http://schemas.microsoft.com/office/drawing/2014/main" id="{0CB71D3C-74A3-7344-8FC5-C84C2035ACD1}"/>
              </a:ext>
            </a:extLst>
          </p:cNvPr>
          <p:cNvSpPr>
            <a:spLocks noGrp="1"/>
          </p:cNvSpPr>
          <p:nvPr>
            <p:ph type="body" sz="quarter" idx="100"/>
          </p:nvPr>
        </p:nvSpPr>
        <p:spPr>
          <a:xfrm>
            <a:off x="332888" y="843914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16" name="Text Placeholder 62">
            <a:extLst>
              <a:ext uri="{FF2B5EF4-FFF2-40B4-BE49-F238E27FC236}">
                <a16:creationId xmlns:a16="http://schemas.microsoft.com/office/drawing/2014/main" id="{F7B34E60-980A-324A-970E-66A706A1760D}"/>
              </a:ext>
            </a:extLst>
          </p:cNvPr>
          <p:cNvSpPr>
            <a:spLocks noGrp="1"/>
          </p:cNvSpPr>
          <p:nvPr>
            <p:ph type="body" sz="quarter" idx="101"/>
          </p:nvPr>
        </p:nvSpPr>
        <p:spPr>
          <a:xfrm>
            <a:off x="332888" y="857974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17" name="Text Placeholder 62">
            <a:extLst>
              <a:ext uri="{FF2B5EF4-FFF2-40B4-BE49-F238E27FC236}">
                <a16:creationId xmlns:a16="http://schemas.microsoft.com/office/drawing/2014/main" id="{3D5979EA-488A-334D-9C09-87CF92E494A7}"/>
              </a:ext>
            </a:extLst>
          </p:cNvPr>
          <p:cNvSpPr>
            <a:spLocks noGrp="1"/>
          </p:cNvSpPr>
          <p:nvPr>
            <p:ph type="body" sz="quarter" idx="102"/>
          </p:nvPr>
        </p:nvSpPr>
        <p:spPr>
          <a:xfrm>
            <a:off x="1416203" y="8428485"/>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18" name="Text Placeholder 62">
            <a:extLst>
              <a:ext uri="{FF2B5EF4-FFF2-40B4-BE49-F238E27FC236}">
                <a16:creationId xmlns:a16="http://schemas.microsoft.com/office/drawing/2014/main" id="{0C7E73CB-67D9-774E-9D56-8E6A47318650}"/>
              </a:ext>
            </a:extLst>
          </p:cNvPr>
          <p:cNvSpPr>
            <a:spLocks noGrp="1"/>
          </p:cNvSpPr>
          <p:nvPr>
            <p:ph type="body" sz="quarter" idx="103"/>
          </p:nvPr>
        </p:nvSpPr>
        <p:spPr>
          <a:xfrm>
            <a:off x="1416203" y="8569091"/>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19" name="Text Placeholder 62">
            <a:extLst>
              <a:ext uri="{FF2B5EF4-FFF2-40B4-BE49-F238E27FC236}">
                <a16:creationId xmlns:a16="http://schemas.microsoft.com/office/drawing/2014/main" id="{D55FE300-11AA-8445-9512-45CA57CD3E26}"/>
              </a:ext>
            </a:extLst>
          </p:cNvPr>
          <p:cNvSpPr>
            <a:spLocks noGrp="1"/>
          </p:cNvSpPr>
          <p:nvPr>
            <p:ph type="body" sz="quarter" idx="104"/>
          </p:nvPr>
        </p:nvSpPr>
        <p:spPr>
          <a:xfrm>
            <a:off x="2140793" y="842718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20" name="Text Placeholder 62">
            <a:extLst>
              <a:ext uri="{FF2B5EF4-FFF2-40B4-BE49-F238E27FC236}">
                <a16:creationId xmlns:a16="http://schemas.microsoft.com/office/drawing/2014/main" id="{BF9C24A6-F566-3E4D-8E6F-E7FCE54E619E}"/>
              </a:ext>
            </a:extLst>
          </p:cNvPr>
          <p:cNvSpPr>
            <a:spLocks noGrp="1"/>
          </p:cNvSpPr>
          <p:nvPr>
            <p:ph type="body" sz="quarter" idx="105"/>
          </p:nvPr>
        </p:nvSpPr>
        <p:spPr>
          <a:xfrm>
            <a:off x="2140793" y="856779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21" name="Text Placeholder 62">
            <a:extLst>
              <a:ext uri="{FF2B5EF4-FFF2-40B4-BE49-F238E27FC236}">
                <a16:creationId xmlns:a16="http://schemas.microsoft.com/office/drawing/2014/main" id="{FCE64EDE-8C32-D743-A504-5ACC53A97A87}"/>
              </a:ext>
            </a:extLst>
          </p:cNvPr>
          <p:cNvSpPr>
            <a:spLocks noGrp="1"/>
          </p:cNvSpPr>
          <p:nvPr>
            <p:ph type="body" sz="quarter" idx="106"/>
          </p:nvPr>
        </p:nvSpPr>
        <p:spPr>
          <a:xfrm>
            <a:off x="332888" y="872035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22" name="Text Placeholder 62">
            <a:extLst>
              <a:ext uri="{FF2B5EF4-FFF2-40B4-BE49-F238E27FC236}">
                <a16:creationId xmlns:a16="http://schemas.microsoft.com/office/drawing/2014/main" id="{1AD552EC-6281-DD40-BE8D-3FB0A578082B}"/>
              </a:ext>
            </a:extLst>
          </p:cNvPr>
          <p:cNvSpPr>
            <a:spLocks noGrp="1"/>
          </p:cNvSpPr>
          <p:nvPr>
            <p:ph type="body" sz="quarter" idx="107"/>
          </p:nvPr>
        </p:nvSpPr>
        <p:spPr>
          <a:xfrm>
            <a:off x="332888" y="886096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23" name="Text Placeholder 62">
            <a:extLst>
              <a:ext uri="{FF2B5EF4-FFF2-40B4-BE49-F238E27FC236}">
                <a16:creationId xmlns:a16="http://schemas.microsoft.com/office/drawing/2014/main" id="{B7209EE0-A02D-D843-B4FD-CD24C9B233F8}"/>
              </a:ext>
            </a:extLst>
          </p:cNvPr>
          <p:cNvSpPr>
            <a:spLocks noGrp="1"/>
          </p:cNvSpPr>
          <p:nvPr>
            <p:ph type="body" sz="quarter" idx="108"/>
          </p:nvPr>
        </p:nvSpPr>
        <p:spPr>
          <a:xfrm>
            <a:off x="332888" y="900156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24" name="Text Placeholder 62">
            <a:extLst>
              <a:ext uri="{FF2B5EF4-FFF2-40B4-BE49-F238E27FC236}">
                <a16:creationId xmlns:a16="http://schemas.microsoft.com/office/drawing/2014/main" id="{75B8720B-DC45-A546-931B-BA45D1AAC4D6}"/>
              </a:ext>
            </a:extLst>
          </p:cNvPr>
          <p:cNvSpPr>
            <a:spLocks noGrp="1"/>
          </p:cNvSpPr>
          <p:nvPr>
            <p:ph type="body" sz="quarter" idx="109"/>
          </p:nvPr>
        </p:nvSpPr>
        <p:spPr>
          <a:xfrm>
            <a:off x="332888" y="914217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25" name="Text Placeholder 62">
            <a:extLst>
              <a:ext uri="{FF2B5EF4-FFF2-40B4-BE49-F238E27FC236}">
                <a16:creationId xmlns:a16="http://schemas.microsoft.com/office/drawing/2014/main" id="{D440ECDF-C6BF-7A49-BA7D-30E67E3E2FC2}"/>
              </a:ext>
            </a:extLst>
          </p:cNvPr>
          <p:cNvSpPr>
            <a:spLocks noGrp="1"/>
          </p:cNvSpPr>
          <p:nvPr>
            <p:ph type="body" sz="quarter" idx="110"/>
          </p:nvPr>
        </p:nvSpPr>
        <p:spPr>
          <a:xfrm>
            <a:off x="332888" y="928277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26" name="Text Placeholder 62">
            <a:extLst>
              <a:ext uri="{FF2B5EF4-FFF2-40B4-BE49-F238E27FC236}">
                <a16:creationId xmlns:a16="http://schemas.microsoft.com/office/drawing/2014/main" id="{4D7556B7-6E45-5446-A270-2B015B6F2DF8}"/>
              </a:ext>
            </a:extLst>
          </p:cNvPr>
          <p:cNvSpPr>
            <a:spLocks noGrp="1"/>
          </p:cNvSpPr>
          <p:nvPr>
            <p:ph type="body" sz="quarter" idx="111"/>
          </p:nvPr>
        </p:nvSpPr>
        <p:spPr>
          <a:xfrm>
            <a:off x="1416203" y="8709697"/>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27" name="Text Placeholder 62">
            <a:extLst>
              <a:ext uri="{FF2B5EF4-FFF2-40B4-BE49-F238E27FC236}">
                <a16:creationId xmlns:a16="http://schemas.microsoft.com/office/drawing/2014/main" id="{055AC3CE-C7D7-A145-8C03-9FFF85BEB1E7}"/>
              </a:ext>
            </a:extLst>
          </p:cNvPr>
          <p:cNvSpPr>
            <a:spLocks noGrp="1"/>
          </p:cNvSpPr>
          <p:nvPr>
            <p:ph type="body" sz="quarter" idx="112"/>
          </p:nvPr>
        </p:nvSpPr>
        <p:spPr>
          <a:xfrm>
            <a:off x="1416203" y="8850303"/>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28" name="Text Placeholder 62">
            <a:extLst>
              <a:ext uri="{FF2B5EF4-FFF2-40B4-BE49-F238E27FC236}">
                <a16:creationId xmlns:a16="http://schemas.microsoft.com/office/drawing/2014/main" id="{59FC80D6-8ED0-0C45-9ACD-6E14E802F1DC}"/>
              </a:ext>
            </a:extLst>
          </p:cNvPr>
          <p:cNvSpPr>
            <a:spLocks noGrp="1"/>
          </p:cNvSpPr>
          <p:nvPr>
            <p:ph type="body" sz="quarter" idx="113"/>
          </p:nvPr>
        </p:nvSpPr>
        <p:spPr>
          <a:xfrm>
            <a:off x="1416203" y="8990909"/>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29" name="Text Placeholder 62">
            <a:extLst>
              <a:ext uri="{FF2B5EF4-FFF2-40B4-BE49-F238E27FC236}">
                <a16:creationId xmlns:a16="http://schemas.microsoft.com/office/drawing/2014/main" id="{250C4978-4CAA-A441-BECB-9B7A05A18A8B}"/>
              </a:ext>
            </a:extLst>
          </p:cNvPr>
          <p:cNvSpPr>
            <a:spLocks noGrp="1"/>
          </p:cNvSpPr>
          <p:nvPr>
            <p:ph type="body" sz="quarter" idx="114"/>
          </p:nvPr>
        </p:nvSpPr>
        <p:spPr>
          <a:xfrm>
            <a:off x="1416203" y="9131515"/>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30" name="Text Placeholder 62">
            <a:extLst>
              <a:ext uri="{FF2B5EF4-FFF2-40B4-BE49-F238E27FC236}">
                <a16:creationId xmlns:a16="http://schemas.microsoft.com/office/drawing/2014/main" id="{056ABF99-8523-9940-925E-14687A010D2F}"/>
              </a:ext>
            </a:extLst>
          </p:cNvPr>
          <p:cNvSpPr>
            <a:spLocks noGrp="1"/>
          </p:cNvSpPr>
          <p:nvPr>
            <p:ph type="body" sz="quarter" idx="115"/>
          </p:nvPr>
        </p:nvSpPr>
        <p:spPr>
          <a:xfrm>
            <a:off x="1416203" y="9272121"/>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31" name="Text Placeholder 62">
            <a:extLst>
              <a:ext uri="{FF2B5EF4-FFF2-40B4-BE49-F238E27FC236}">
                <a16:creationId xmlns:a16="http://schemas.microsoft.com/office/drawing/2014/main" id="{A22BC9E6-DDE9-6D46-8530-A50DEE6DD972}"/>
              </a:ext>
            </a:extLst>
          </p:cNvPr>
          <p:cNvSpPr>
            <a:spLocks noGrp="1"/>
          </p:cNvSpPr>
          <p:nvPr>
            <p:ph type="body" sz="quarter" idx="116"/>
          </p:nvPr>
        </p:nvSpPr>
        <p:spPr>
          <a:xfrm>
            <a:off x="2140793" y="870840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32" name="Text Placeholder 62">
            <a:extLst>
              <a:ext uri="{FF2B5EF4-FFF2-40B4-BE49-F238E27FC236}">
                <a16:creationId xmlns:a16="http://schemas.microsoft.com/office/drawing/2014/main" id="{70E0CA27-FA41-C647-9C7F-FAE1324A88B6}"/>
              </a:ext>
            </a:extLst>
          </p:cNvPr>
          <p:cNvSpPr>
            <a:spLocks noGrp="1"/>
          </p:cNvSpPr>
          <p:nvPr>
            <p:ph type="body" sz="quarter" idx="117"/>
          </p:nvPr>
        </p:nvSpPr>
        <p:spPr>
          <a:xfrm>
            <a:off x="2140793" y="8849007"/>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33" name="Text Placeholder 62">
            <a:extLst>
              <a:ext uri="{FF2B5EF4-FFF2-40B4-BE49-F238E27FC236}">
                <a16:creationId xmlns:a16="http://schemas.microsoft.com/office/drawing/2014/main" id="{66FC688D-5892-D64F-8AEA-8AEF62CE5AB0}"/>
              </a:ext>
            </a:extLst>
          </p:cNvPr>
          <p:cNvSpPr>
            <a:spLocks noGrp="1"/>
          </p:cNvSpPr>
          <p:nvPr>
            <p:ph type="body" sz="quarter" idx="118"/>
          </p:nvPr>
        </p:nvSpPr>
        <p:spPr>
          <a:xfrm>
            <a:off x="2140793" y="898961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34" name="Text Placeholder 62">
            <a:extLst>
              <a:ext uri="{FF2B5EF4-FFF2-40B4-BE49-F238E27FC236}">
                <a16:creationId xmlns:a16="http://schemas.microsoft.com/office/drawing/2014/main" id="{DBCFF1CF-0ECD-9E41-A5CD-F8B265C45F21}"/>
              </a:ext>
            </a:extLst>
          </p:cNvPr>
          <p:cNvSpPr>
            <a:spLocks noGrp="1"/>
          </p:cNvSpPr>
          <p:nvPr>
            <p:ph type="body" sz="quarter" idx="119"/>
          </p:nvPr>
        </p:nvSpPr>
        <p:spPr>
          <a:xfrm>
            <a:off x="2140793" y="913021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35" name="Text Placeholder 62">
            <a:extLst>
              <a:ext uri="{FF2B5EF4-FFF2-40B4-BE49-F238E27FC236}">
                <a16:creationId xmlns:a16="http://schemas.microsoft.com/office/drawing/2014/main" id="{C6B10026-1B98-6D40-9B4C-48E230A09540}"/>
              </a:ext>
            </a:extLst>
          </p:cNvPr>
          <p:cNvSpPr>
            <a:spLocks noGrp="1"/>
          </p:cNvSpPr>
          <p:nvPr>
            <p:ph type="body" sz="quarter" idx="120"/>
          </p:nvPr>
        </p:nvSpPr>
        <p:spPr>
          <a:xfrm>
            <a:off x="2140793" y="927082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36" name="Text Placeholder 62">
            <a:extLst>
              <a:ext uri="{FF2B5EF4-FFF2-40B4-BE49-F238E27FC236}">
                <a16:creationId xmlns:a16="http://schemas.microsoft.com/office/drawing/2014/main" id="{0F568B88-B4F1-944D-9EC6-ACA32A78A344}"/>
              </a:ext>
            </a:extLst>
          </p:cNvPr>
          <p:cNvSpPr>
            <a:spLocks noGrp="1"/>
          </p:cNvSpPr>
          <p:nvPr>
            <p:ph type="body" sz="quarter" idx="121"/>
          </p:nvPr>
        </p:nvSpPr>
        <p:spPr>
          <a:xfrm>
            <a:off x="332888" y="9423385"/>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37" name="Text Placeholder 62">
            <a:extLst>
              <a:ext uri="{FF2B5EF4-FFF2-40B4-BE49-F238E27FC236}">
                <a16:creationId xmlns:a16="http://schemas.microsoft.com/office/drawing/2014/main" id="{DE51C642-D644-0E4B-A936-3BB1A3E23DF1}"/>
              </a:ext>
            </a:extLst>
          </p:cNvPr>
          <p:cNvSpPr>
            <a:spLocks noGrp="1"/>
          </p:cNvSpPr>
          <p:nvPr>
            <p:ph type="body" sz="quarter" idx="122"/>
          </p:nvPr>
        </p:nvSpPr>
        <p:spPr>
          <a:xfrm>
            <a:off x="332888" y="9563983"/>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38" name="Text Placeholder 62">
            <a:extLst>
              <a:ext uri="{FF2B5EF4-FFF2-40B4-BE49-F238E27FC236}">
                <a16:creationId xmlns:a16="http://schemas.microsoft.com/office/drawing/2014/main" id="{F8295C79-DD4E-494F-9C46-221DC4CE1FE0}"/>
              </a:ext>
            </a:extLst>
          </p:cNvPr>
          <p:cNvSpPr>
            <a:spLocks noGrp="1"/>
          </p:cNvSpPr>
          <p:nvPr>
            <p:ph type="body" sz="quarter" idx="123"/>
          </p:nvPr>
        </p:nvSpPr>
        <p:spPr>
          <a:xfrm>
            <a:off x="1416203" y="9412727"/>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39" name="Text Placeholder 62">
            <a:extLst>
              <a:ext uri="{FF2B5EF4-FFF2-40B4-BE49-F238E27FC236}">
                <a16:creationId xmlns:a16="http://schemas.microsoft.com/office/drawing/2014/main" id="{8E90BA38-59C2-E148-BC50-2E4F424D81AB}"/>
              </a:ext>
            </a:extLst>
          </p:cNvPr>
          <p:cNvSpPr>
            <a:spLocks noGrp="1"/>
          </p:cNvSpPr>
          <p:nvPr>
            <p:ph type="body" sz="quarter" idx="124"/>
          </p:nvPr>
        </p:nvSpPr>
        <p:spPr>
          <a:xfrm>
            <a:off x="1416203" y="9553325"/>
            <a:ext cx="597821"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40" name="Text Placeholder 62">
            <a:extLst>
              <a:ext uri="{FF2B5EF4-FFF2-40B4-BE49-F238E27FC236}">
                <a16:creationId xmlns:a16="http://schemas.microsoft.com/office/drawing/2014/main" id="{5F703E50-DF9C-4947-ADF7-3B9D0305A8CD}"/>
              </a:ext>
            </a:extLst>
          </p:cNvPr>
          <p:cNvSpPr>
            <a:spLocks noGrp="1"/>
          </p:cNvSpPr>
          <p:nvPr>
            <p:ph type="body" sz="quarter" idx="125"/>
          </p:nvPr>
        </p:nvSpPr>
        <p:spPr>
          <a:xfrm>
            <a:off x="2140793" y="9411431"/>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241" name="Text Placeholder 62">
            <a:extLst>
              <a:ext uri="{FF2B5EF4-FFF2-40B4-BE49-F238E27FC236}">
                <a16:creationId xmlns:a16="http://schemas.microsoft.com/office/drawing/2014/main" id="{A49EF45A-D0AC-7B4B-9BDC-3E747255A72D}"/>
              </a:ext>
            </a:extLst>
          </p:cNvPr>
          <p:cNvSpPr>
            <a:spLocks noGrp="1"/>
          </p:cNvSpPr>
          <p:nvPr>
            <p:ph type="body" sz="quarter" idx="126"/>
          </p:nvPr>
        </p:nvSpPr>
        <p:spPr>
          <a:xfrm>
            <a:off x="2140793" y="9552029"/>
            <a:ext cx="932000" cy="45719"/>
          </a:xfrm>
        </p:spPr>
        <p:txBody>
          <a:bodyPr anchor="ctr">
            <a:noAutofit/>
          </a:bodyPr>
          <a:lstStyle>
            <a:lvl1pPr marL="0" indent="0">
              <a:buNone/>
              <a:defRPr lang="en-GB" sz="1000" b="1" kern="1200" dirty="0" smtClean="0">
                <a:solidFill>
                  <a:schemeClr val="tx1"/>
                </a:solidFill>
                <a:latin typeface="Arial Narrow" panose="020B0604020202020204" pitchFamily="34" charset="0"/>
                <a:ea typeface="+mn-ea"/>
                <a:cs typeface="Arial Narrow" panose="020B0604020202020204" pitchFamily="34" charset="0"/>
              </a:defRPr>
            </a:lvl1pPr>
            <a:lvl2pPr>
              <a:defRPr lang="en-GB" sz="1200" b="1" kern="1200" dirty="0" smtClean="0">
                <a:solidFill>
                  <a:schemeClr val="tx1"/>
                </a:solidFill>
                <a:latin typeface="Arial Narrow" panose="020B0604020202020204" pitchFamily="34" charset="0"/>
                <a:ea typeface="+mn-ea"/>
                <a:cs typeface="Arial Narrow" panose="020B0604020202020204" pitchFamily="34" charset="0"/>
              </a:defRPr>
            </a:lvl2pPr>
            <a:lvl3pPr>
              <a:defRPr lang="en-GB" sz="1200" b="1" kern="1200" dirty="0" smtClean="0">
                <a:solidFill>
                  <a:schemeClr val="tx1"/>
                </a:solidFill>
                <a:latin typeface="Arial Narrow" panose="020B0604020202020204" pitchFamily="34" charset="0"/>
                <a:ea typeface="+mn-ea"/>
                <a:cs typeface="Arial Narrow" panose="020B0604020202020204" pitchFamily="34" charset="0"/>
              </a:defRPr>
            </a:lvl3pPr>
            <a:lvl4pPr>
              <a:defRPr lang="en-GB" sz="1200" b="1"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200" b="1" kern="1200" dirty="0" smtClean="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2002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3028A5-4006-CC21-566C-C441C3D8DE9F}"/>
              </a:ext>
            </a:extLst>
          </p:cNvPr>
          <p:cNvSpPr/>
          <p:nvPr userDrawn="1"/>
        </p:nvSpPr>
        <p:spPr>
          <a:xfrm>
            <a:off x="-1588" y="1419225"/>
            <a:ext cx="6859588" cy="84883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7" descr="Text&#10;&#10;Description automatically generated with low confidence">
            <a:extLst>
              <a:ext uri="{FF2B5EF4-FFF2-40B4-BE49-F238E27FC236}">
                <a16:creationId xmlns:a16="http://schemas.microsoft.com/office/drawing/2014/main" id="{7A97B3AC-D049-B2B6-D9CF-FBD8A85F2E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6025" y="134938"/>
            <a:ext cx="18843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C35092D-BF7C-3DBB-0F9A-F60CF30CB13C}"/>
              </a:ext>
            </a:extLst>
          </p:cNvPr>
          <p:cNvSpPr txBox="1">
            <a:spLocks noChangeArrowheads="1"/>
          </p:cNvSpPr>
          <p:nvPr userDrawn="1"/>
        </p:nvSpPr>
        <p:spPr bwMode="auto">
          <a:xfrm>
            <a:off x="1582738" y="1071563"/>
            <a:ext cx="3689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200" b="1" dirty="0">
                <a:solidFill>
                  <a:schemeClr val="bg1"/>
                </a:solidFill>
                <a:latin typeface="Arial" panose="020B0604020202020204" pitchFamily="34" charset="0"/>
                <a:cs typeface="Arial" panose="020B0604020202020204" pitchFamily="34" charset="0"/>
              </a:rPr>
              <a:t>SCHOOL NOTICE BOARD</a:t>
            </a:r>
          </a:p>
        </p:txBody>
      </p:sp>
      <p:grpSp>
        <p:nvGrpSpPr>
          <p:cNvPr id="6" name="Group 9">
            <a:extLst>
              <a:ext uri="{FF2B5EF4-FFF2-40B4-BE49-F238E27FC236}">
                <a16:creationId xmlns:a16="http://schemas.microsoft.com/office/drawing/2014/main" id="{9A96FBE8-D4B4-524B-2DAC-0356D294E2B5}"/>
              </a:ext>
            </a:extLst>
          </p:cNvPr>
          <p:cNvGrpSpPr>
            <a:grpSpLocks/>
          </p:cNvGrpSpPr>
          <p:nvPr userDrawn="1"/>
        </p:nvGrpSpPr>
        <p:grpSpPr bwMode="auto">
          <a:xfrm>
            <a:off x="195263" y="1544638"/>
            <a:ext cx="6469062" cy="3833812"/>
            <a:chOff x="189187" y="1592315"/>
            <a:chExt cx="6468946" cy="9352362"/>
          </a:xfrm>
        </p:grpSpPr>
        <p:sp>
          <p:nvSpPr>
            <p:cNvPr id="7" name="Snip Single Corner of Rectangle 12">
              <a:extLst>
                <a:ext uri="{FF2B5EF4-FFF2-40B4-BE49-F238E27FC236}">
                  <a16:creationId xmlns:a16="http://schemas.microsoft.com/office/drawing/2014/main" id="{AB6BBB99-F965-CD3B-9DA7-A0DF4920FC74}"/>
                </a:ext>
              </a:extLst>
            </p:cNvPr>
            <p:cNvSpPr/>
            <p:nvPr/>
          </p:nvSpPr>
          <p:spPr>
            <a:xfrm rot="10800000" flipH="1">
              <a:off x="189187" y="1592315"/>
              <a:ext cx="6464184" cy="9344617"/>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ight Triangle 7">
              <a:extLst>
                <a:ext uri="{FF2B5EF4-FFF2-40B4-BE49-F238E27FC236}">
                  <a16:creationId xmlns:a16="http://schemas.microsoft.com/office/drawing/2014/main" id="{08A91687-87E3-73F8-EE06-774E819948B7}"/>
                </a:ext>
              </a:extLst>
            </p:cNvPr>
            <p:cNvSpPr/>
            <p:nvPr/>
          </p:nvSpPr>
          <p:spPr>
            <a:xfrm rot="5400000">
              <a:off x="6319608" y="10606152"/>
              <a:ext cx="480204" cy="196846"/>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9" name="Group 12">
            <a:extLst>
              <a:ext uri="{FF2B5EF4-FFF2-40B4-BE49-F238E27FC236}">
                <a16:creationId xmlns:a16="http://schemas.microsoft.com/office/drawing/2014/main" id="{6AE7007A-75C3-7C56-2BD6-0A8DE13D6E2D}"/>
              </a:ext>
            </a:extLst>
          </p:cNvPr>
          <p:cNvGrpSpPr>
            <a:grpSpLocks/>
          </p:cNvGrpSpPr>
          <p:nvPr userDrawn="1"/>
        </p:nvGrpSpPr>
        <p:grpSpPr bwMode="auto">
          <a:xfrm>
            <a:off x="195263" y="5553075"/>
            <a:ext cx="3238500" cy="4225925"/>
            <a:chOff x="-268979" y="146159"/>
            <a:chExt cx="6474680" cy="9761426"/>
          </a:xfrm>
        </p:grpSpPr>
        <p:sp>
          <p:nvSpPr>
            <p:cNvPr id="10" name="Snip Single Corner of Rectangle 15">
              <a:extLst>
                <a:ext uri="{FF2B5EF4-FFF2-40B4-BE49-F238E27FC236}">
                  <a16:creationId xmlns:a16="http://schemas.microsoft.com/office/drawing/2014/main" id="{03D35CF8-3D66-B1D8-7850-BDC7A7B3C0EF}"/>
                </a:ext>
              </a:extLst>
            </p:cNvPr>
            <p:cNvSpPr/>
            <p:nvPr/>
          </p:nvSpPr>
          <p:spPr>
            <a:xfrm rot="10800000" flipH="1">
              <a:off x="-268979" y="146159"/>
              <a:ext cx="6465157" cy="9761426"/>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ight Triangle 10">
              <a:extLst>
                <a:ext uri="{FF2B5EF4-FFF2-40B4-BE49-F238E27FC236}">
                  <a16:creationId xmlns:a16="http://schemas.microsoft.com/office/drawing/2014/main" id="{8E667E13-03D7-B7D4-D7E1-11B05D8F0A94}"/>
                </a:ext>
              </a:extLst>
            </p:cNvPr>
            <p:cNvSpPr/>
            <p:nvPr/>
          </p:nvSpPr>
          <p:spPr>
            <a:xfrm rot="5400000">
              <a:off x="5846557" y="9548443"/>
              <a:ext cx="385029" cy="33325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2" name="Group 15">
            <a:extLst>
              <a:ext uri="{FF2B5EF4-FFF2-40B4-BE49-F238E27FC236}">
                <a16:creationId xmlns:a16="http://schemas.microsoft.com/office/drawing/2014/main" id="{6AFBCA63-9BCE-B070-A52B-30AE9D90525B}"/>
              </a:ext>
            </a:extLst>
          </p:cNvPr>
          <p:cNvGrpSpPr>
            <a:grpSpLocks/>
          </p:cNvGrpSpPr>
          <p:nvPr userDrawn="1"/>
        </p:nvGrpSpPr>
        <p:grpSpPr bwMode="auto">
          <a:xfrm>
            <a:off x="3554413" y="5553075"/>
            <a:ext cx="3105150" cy="4225925"/>
            <a:chOff x="-268979" y="146158"/>
            <a:chExt cx="6474681" cy="9761427"/>
          </a:xfrm>
        </p:grpSpPr>
        <p:sp>
          <p:nvSpPr>
            <p:cNvPr id="13" name="Snip Single Corner of Rectangle 18">
              <a:extLst>
                <a:ext uri="{FF2B5EF4-FFF2-40B4-BE49-F238E27FC236}">
                  <a16:creationId xmlns:a16="http://schemas.microsoft.com/office/drawing/2014/main" id="{0E69A860-C4DE-F030-B57B-4DD38D29BB28}"/>
                </a:ext>
              </a:extLst>
            </p:cNvPr>
            <p:cNvSpPr/>
            <p:nvPr/>
          </p:nvSpPr>
          <p:spPr>
            <a:xfrm rot="10800000" flipH="1">
              <a:off x="-268979" y="146158"/>
              <a:ext cx="6464749" cy="9761427"/>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ight Triangle 13">
              <a:extLst>
                <a:ext uri="{FF2B5EF4-FFF2-40B4-BE49-F238E27FC236}">
                  <a16:creationId xmlns:a16="http://schemas.microsoft.com/office/drawing/2014/main" id="{74FF4819-12F5-D62D-4722-C16D88452664}"/>
                </a:ext>
              </a:extLst>
            </p:cNvPr>
            <p:cNvSpPr/>
            <p:nvPr/>
          </p:nvSpPr>
          <p:spPr>
            <a:xfrm rot="5400000">
              <a:off x="5856668" y="9558551"/>
              <a:ext cx="370361" cy="32770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pic>
        <p:nvPicPr>
          <p:cNvPr id="15" name="Picture 18" descr="Shape&#10;&#10;Description automatically generated with low confidence">
            <a:extLst>
              <a:ext uri="{FF2B5EF4-FFF2-40B4-BE49-F238E27FC236}">
                <a16:creationId xmlns:a16="http://schemas.microsoft.com/office/drawing/2014/main" id="{D4A49A9B-B2F3-4223-654F-589B9DE2B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805147">
            <a:off x="1746250" y="5486400"/>
            <a:ext cx="2381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Shape&#10;&#10;Description automatically generated with low confidence">
            <a:extLst>
              <a:ext uri="{FF2B5EF4-FFF2-40B4-BE49-F238E27FC236}">
                <a16:creationId xmlns:a16="http://schemas.microsoft.com/office/drawing/2014/main" id="{F4D10E3A-7907-0ECE-B425-75051C89AD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805147">
            <a:off x="5041900" y="5480050"/>
            <a:ext cx="2381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Shape&#10;&#10;Description automatically generated with low confidence">
            <a:extLst>
              <a:ext uri="{FF2B5EF4-FFF2-40B4-BE49-F238E27FC236}">
                <a16:creationId xmlns:a16="http://schemas.microsoft.com/office/drawing/2014/main" id="{91750246-2CC9-86BD-DB06-1F5B124C598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805147">
            <a:off x="3297238" y="1462088"/>
            <a:ext cx="2365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Graphical user interface&#10;&#10;Description automatically generated with low confidence">
            <a:extLst>
              <a:ext uri="{FF2B5EF4-FFF2-40B4-BE49-F238E27FC236}">
                <a16:creationId xmlns:a16="http://schemas.microsoft.com/office/drawing/2014/main" id="{F7C640B5-F78C-7C79-BB76-475D76C056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57888" y="1285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22">
            <a:extLst>
              <a:ext uri="{FF2B5EF4-FFF2-40B4-BE49-F238E27FC236}">
                <a16:creationId xmlns:a16="http://schemas.microsoft.com/office/drawing/2014/main" id="{3A58474F-33F9-5729-BFC4-D0E518588EC9}"/>
              </a:ext>
            </a:extLst>
          </p:cNvPr>
          <p:cNvGrpSpPr>
            <a:grpSpLocks/>
          </p:cNvGrpSpPr>
          <p:nvPr userDrawn="1"/>
        </p:nvGrpSpPr>
        <p:grpSpPr bwMode="auto">
          <a:xfrm>
            <a:off x="138113" y="128588"/>
            <a:ext cx="1020762" cy="762000"/>
            <a:chOff x="858129" y="279090"/>
            <a:chExt cx="1019908" cy="762000"/>
          </a:xfrm>
        </p:grpSpPr>
        <p:sp>
          <p:nvSpPr>
            <p:cNvPr id="20" name="Rounded Rectangle 97">
              <a:extLst>
                <a:ext uri="{FF2B5EF4-FFF2-40B4-BE49-F238E27FC236}">
                  <a16:creationId xmlns:a16="http://schemas.microsoft.com/office/drawing/2014/main" id="{725E9C1F-B900-A2F1-E9CD-AC138DD15FFE}"/>
                </a:ext>
              </a:extLst>
            </p:cNvPr>
            <p:cNvSpPr/>
            <p:nvPr/>
          </p:nvSpPr>
          <p:spPr>
            <a:xfrm>
              <a:off x="858129" y="279090"/>
              <a:ext cx="1019908" cy="762000"/>
            </a:xfrm>
            <a:prstGeom prst="roundRect">
              <a:avLst>
                <a:gd name="adj" fmla="val 19825"/>
              </a:avLst>
            </a:prstGeom>
            <a:solidFill>
              <a:schemeClr val="bg1"/>
            </a:solidFill>
            <a:ln w="25400">
              <a:solidFill>
                <a:srgbClr val="910E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1" name="Picture 24" descr="A picture containing text, sign, outdoor&#10;&#10;Description automatically generated">
              <a:extLst>
                <a:ext uri="{FF2B5EF4-FFF2-40B4-BE49-F238E27FC236}">
                  <a16:creationId xmlns:a16="http://schemas.microsoft.com/office/drawing/2014/main" id="{FB5FDC4C-39C7-F692-B403-29D29752F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960" y="377362"/>
              <a:ext cx="907223" cy="5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Text Placeholder 25">
            <a:extLst>
              <a:ext uri="{FF2B5EF4-FFF2-40B4-BE49-F238E27FC236}">
                <a16:creationId xmlns:a16="http://schemas.microsoft.com/office/drawing/2014/main" id="{D5D5C54A-E8A1-2C4D-B37C-542D3B899C28}"/>
              </a:ext>
            </a:extLst>
          </p:cNvPr>
          <p:cNvSpPr>
            <a:spLocks noGrp="1"/>
          </p:cNvSpPr>
          <p:nvPr>
            <p:ph type="body" sz="quarter" idx="54"/>
          </p:nvPr>
        </p:nvSpPr>
        <p:spPr>
          <a:xfrm>
            <a:off x="332888" y="2300561"/>
            <a:ext cx="6202619" cy="2091265"/>
          </a:xfrm>
        </p:spPr>
        <p:txBody>
          <a:bodyPr/>
          <a:lstStyle>
            <a:lvl1pPr marL="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8" name="Text Placeholder 25">
            <a:extLst>
              <a:ext uri="{FF2B5EF4-FFF2-40B4-BE49-F238E27FC236}">
                <a16:creationId xmlns:a16="http://schemas.microsoft.com/office/drawing/2014/main" id="{4BF1EDA8-A361-FF49-ACFC-ED56125FE226}"/>
              </a:ext>
            </a:extLst>
          </p:cNvPr>
          <p:cNvSpPr>
            <a:spLocks noGrp="1"/>
          </p:cNvSpPr>
          <p:nvPr>
            <p:ph type="body" sz="quarter" idx="55"/>
          </p:nvPr>
        </p:nvSpPr>
        <p:spPr>
          <a:xfrm>
            <a:off x="1951263" y="1882804"/>
            <a:ext cx="2882097" cy="293165"/>
          </a:xfrm>
        </p:spPr>
        <p:txBody>
          <a:bodyPr/>
          <a:lstStyle>
            <a:lvl1pPr marL="0" indent="0" algn="ctr">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9" name="Text Placeholder 25">
            <a:extLst>
              <a:ext uri="{FF2B5EF4-FFF2-40B4-BE49-F238E27FC236}">
                <a16:creationId xmlns:a16="http://schemas.microsoft.com/office/drawing/2014/main" id="{D941BA64-0098-ED4B-9D16-48EC7B5B2811}"/>
              </a:ext>
            </a:extLst>
          </p:cNvPr>
          <p:cNvSpPr>
            <a:spLocks noGrp="1"/>
          </p:cNvSpPr>
          <p:nvPr>
            <p:ph type="body" sz="quarter" idx="56"/>
          </p:nvPr>
        </p:nvSpPr>
        <p:spPr>
          <a:xfrm>
            <a:off x="3653410" y="6275766"/>
            <a:ext cx="2882097" cy="1918546"/>
          </a:xfrm>
        </p:spPr>
        <p:txBody>
          <a:bodyPr/>
          <a:lstStyle>
            <a:lvl1pPr marL="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80" name="Text Placeholder 25">
            <a:extLst>
              <a:ext uri="{FF2B5EF4-FFF2-40B4-BE49-F238E27FC236}">
                <a16:creationId xmlns:a16="http://schemas.microsoft.com/office/drawing/2014/main" id="{76A0EE78-7020-5940-B0B8-F4B9FE84E59C}"/>
              </a:ext>
            </a:extLst>
          </p:cNvPr>
          <p:cNvSpPr>
            <a:spLocks noGrp="1"/>
          </p:cNvSpPr>
          <p:nvPr>
            <p:ph type="body" sz="quarter" idx="57"/>
          </p:nvPr>
        </p:nvSpPr>
        <p:spPr>
          <a:xfrm>
            <a:off x="3635182" y="5858008"/>
            <a:ext cx="2882097" cy="293165"/>
          </a:xfrm>
        </p:spPr>
        <p:txBody>
          <a:bodyPr/>
          <a:lstStyle>
            <a:lvl1pPr marL="0" indent="0" algn="ctr">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3" name="Picture Placeholder 2">
            <a:extLst>
              <a:ext uri="{FF2B5EF4-FFF2-40B4-BE49-F238E27FC236}">
                <a16:creationId xmlns:a16="http://schemas.microsoft.com/office/drawing/2014/main" id="{EE8B5AE7-E549-B449-809F-38139190D2DB}"/>
              </a:ext>
            </a:extLst>
          </p:cNvPr>
          <p:cNvSpPr>
            <a:spLocks noGrp="1"/>
          </p:cNvSpPr>
          <p:nvPr>
            <p:ph type="pic" sz="quarter" idx="58"/>
          </p:nvPr>
        </p:nvSpPr>
        <p:spPr>
          <a:xfrm>
            <a:off x="3840698" y="8293756"/>
            <a:ext cx="2468562" cy="1344612"/>
          </a:xfrm>
        </p:spPr>
        <p:txBody>
          <a:bodyPr rtlCol="0">
            <a:normAutofit/>
          </a:bodyPr>
          <a:lstStyle>
            <a:lvl1pPr marL="0" indent="0">
              <a:buNone/>
              <a:defRPr/>
            </a:lvl1pPr>
          </a:lstStyle>
          <a:p>
            <a:pPr lvl="0"/>
            <a:endParaRPr lang="en-US" noProof="0" dirty="0"/>
          </a:p>
        </p:txBody>
      </p:sp>
      <p:sp>
        <p:nvSpPr>
          <p:cNvPr id="110" name="Text Placeholder 25">
            <a:extLst>
              <a:ext uri="{FF2B5EF4-FFF2-40B4-BE49-F238E27FC236}">
                <a16:creationId xmlns:a16="http://schemas.microsoft.com/office/drawing/2014/main" id="{388D6B74-F055-B14B-ADB6-F51DACB62ABC}"/>
              </a:ext>
            </a:extLst>
          </p:cNvPr>
          <p:cNvSpPr>
            <a:spLocks noGrp="1"/>
          </p:cNvSpPr>
          <p:nvPr>
            <p:ph type="body" sz="quarter" idx="59"/>
          </p:nvPr>
        </p:nvSpPr>
        <p:spPr>
          <a:xfrm>
            <a:off x="351834" y="6275766"/>
            <a:ext cx="2882097" cy="1918546"/>
          </a:xfrm>
        </p:spPr>
        <p:txBody>
          <a:bodyPr/>
          <a:lstStyle>
            <a:lvl1pPr marL="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11" name="Text Placeholder 25">
            <a:extLst>
              <a:ext uri="{FF2B5EF4-FFF2-40B4-BE49-F238E27FC236}">
                <a16:creationId xmlns:a16="http://schemas.microsoft.com/office/drawing/2014/main" id="{7D0ECE3C-E2A1-054D-AAB1-20CD5FA865BC}"/>
              </a:ext>
            </a:extLst>
          </p:cNvPr>
          <p:cNvSpPr>
            <a:spLocks noGrp="1"/>
          </p:cNvSpPr>
          <p:nvPr>
            <p:ph type="body" sz="quarter" idx="60"/>
          </p:nvPr>
        </p:nvSpPr>
        <p:spPr>
          <a:xfrm>
            <a:off x="333606" y="5858008"/>
            <a:ext cx="2882097" cy="293165"/>
          </a:xfrm>
        </p:spPr>
        <p:txBody>
          <a:bodyPr/>
          <a:lstStyle>
            <a:lvl1pPr marL="0" indent="0" algn="ctr">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112" name="Picture Placeholder 2">
            <a:extLst>
              <a:ext uri="{FF2B5EF4-FFF2-40B4-BE49-F238E27FC236}">
                <a16:creationId xmlns:a16="http://schemas.microsoft.com/office/drawing/2014/main" id="{0BB39A8C-06C1-1842-8A09-FD38EDE1D64D}"/>
              </a:ext>
            </a:extLst>
          </p:cNvPr>
          <p:cNvSpPr>
            <a:spLocks noGrp="1"/>
          </p:cNvSpPr>
          <p:nvPr>
            <p:ph type="pic" sz="quarter" idx="61"/>
          </p:nvPr>
        </p:nvSpPr>
        <p:spPr>
          <a:xfrm>
            <a:off x="539122" y="8293756"/>
            <a:ext cx="2468562" cy="1344612"/>
          </a:xfrm>
        </p:spPr>
        <p:txBody>
          <a:bodyPr rtlCol="0">
            <a:normAutofit/>
          </a:bodyPr>
          <a:lstStyle>
            <a:lvl1pPr marL="0" indent="0">
              <a:buNone/>
              <a:defRPr/>
            </a:lvl1pPr>
          </a:lstStyle>
          <a:p>
            <a:pPr lvl="0"/>
            <a:endParaRPr lang="en-US" noProof="0" dirty="0"/>
          </a:p>
        </p:txBody>
      </p:sp>
    </p:spTree>
    <p:extLst>
      <p:ext uri="{BB962C8B-B14F-4D97-AF65-F5344CB8AC3E}">
        <p14:creationId xmlns:p14="http://schemas.microsoft.com/office/powerpoint/2010/main" val="175387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16BC9-1C5E-6676-1DE9-41898FEC1504}"/>
              </a:ext>
            </a:extLst>
          </p:cNvPr>
          <p:cNvSpPr/>
          <p:nvPr userDrawn="1"/>
        </p:nvSpPr>
        <p:spPr>
          <a:xfrm>
            <a:off x="4763" y="1438275"/>
            <a:ext cx="6859587" cy="84883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7" descr="Text&#10;&#10;Description automatically generated with low confidence">
            <a:extLst>
              <a:ext uri="{FF2B5EF4-FFF2-40B4-BE49-F238E27FC236}">
                <a16:creationId xmlns:a16="http://schemas.microsoft.com/office/drawing/2014/main" id="{95987C1C-6034-7F8C-F9A7-76E11EECC7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6025" y="134938"/>
            <a:ext cx="18843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9D6BCC3-747A-9852-1CCB-BB3FF04256D7}"/>
              </a:ext>
            </a:extLst>
          </p:cNvPr>
          <p:cNvSpPr txBox="1">
            <a:spLocks noChangeArrowheads="1"/>
          </p:cNvSpPr>
          <p:nvPr userDrawn="1"/>
        </p:nvSpPr>
        <p:spPr bwMode="auto">
          <a:xfrm>
            <a:off x="1582738" y="1071563"/>
            <a:ext cx="3689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200" b="1" dirty="0">
                <a:solidFill>
                  <a:schemeClr val="bg1"/>
                </a:solidFill>
                <a:latin typeface="Arial" panose="020B0604020202020204" pitchFamily="34" charset="0"/>
                <a:cs typeface="Arial" panose="020B0604020202020204" pitchFamily="34" charset="0"/>
              </a:rPr>
              <a:t>SCHOOL NOTICE BOARD</a:t>
            </a:r>
          </a:p>
        </p:txBody>
      </p:sp>
      <p:grpSp>
        <p:nvGrpSpPr>
          <p:cNvPr id="5" name="Group 9">
            <a:extLst>
              <a:ext uri="{FF2B5EF4-FFF2-40B4-BE49-F238E27FC236}">
                <a16:creationId xmlns:a16="http://schemas.microsoft.com/office/drawing/2014/main" id="{FC3954EC-AE1F-F989-ADCD-89A9060C9BE5}"/>
              </a:ext>
            </a:extLst>
          </p:cNvPr>
          <p:cNvGrpSpPr>
            <a:grpSpLocks/>
          </p:cNvGrpSpPr>
          <p:nvPr userDrawn="1"/>
        </p:nvGrpSpPr>
        <p:grpSpPr bwMode="auto">
          <a:xfrm>
            <a:off x="195263" y="1620838"/>
            <a:ext cx="6464300" cy="4603750"/>
            <a:chOff x="189187" y="-296722"/>
            <a:chExt cx="6463862" cy="11231824"/>
          </a:xfrm>
        </p:grpSpPr>
        <p:sp>
          <p:nvSpPr>
            <p:cNvPr id="6" name="Snip Single Corner of Rectangle 12">
              <a:extLst>
                <a:ext uri="{FF2B5EF4-FFF2-40B4-BE49-F238E27FC236}">
                  <a16:creationId xmlns:a16="http://schemas.microsoft.com/office/drawing/2014/main" id="{90C3AF15-9EED-042D-FAED-E23C0D493255}"/>
                </a:ext>
              </a:extLst>
            </p:cNvPr>
            <p:cNvSpPr/>
            <p:nvPr/>
          </p:nvSpPr>
          <p:spPr>
            <a:xfrm rot="10800000" flipH="1">
              <a:off x="189187" y="-296722"/>
              <a:ext cx="6463862" cy="11231824"/>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F22980AE-4DFF-6FE9-48EA-76A1DC721A32}"/>
                </a:ext>
              </a:extLst>
            </p:cNvPr>
            <p:cNvSpPr/>
            <p:nvPr/>
          </p:nvSpPr>
          <p:spPr>
            <a:xfrm rot="5400000">
              <a:off x="6257611" y="10541254"/>
              <a:ext cx="565464" cy="222235"/>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pic>
        <p:nvPicPr>
          <p:cNvPr id="8" name="Picture 12" descr="Shape&#10;&#10;Description automatically generated with low confidence">
            <a:extLst>
              <a:ext uri="{FF2B5EF4-FFF2-40B4-BE49-F238E27FC236}">
                <a16:creationId xmlns:a16="http://schemas.microsoft.com/office/drawing/2014/main" id="{A98B04FB-1317-BA1C-7962-486ED26EF4B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805147">
            <a:off x="3297238" y="1462088"/>
            <a:ext cx="2365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Graphical user interface&#10;&#10;Description automatically generated with low confidence">
            <a:extLst>
              <a:ext uri="{FF2B5EF4-FFF2-40B4-BE49-F238E27FC236}">
                <a16:creationId xmlns:a16="http://schemas.microsoft.com/office/drawing/2014/main" id="{7DBF6824-873F-8136-C8C8-451D4F5DA99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57888" y="1285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4">
            <a:extLst>
              <a:ext uri="{FF2B5EF4-FFF2-40B4-BE49-F238E27FC236}">
                <a16:creationId xmlns:a16="http://schemas.microsoft.com/office/drawing/2014/main" id="{9EE458FE-8734-8661-B9D8-64B004D96C5F}"/>
              </a:ext>
            </a:extLst>
          </p:cNvPr>
          <p:cNvGrpSpPr>
            <a:grpSpLocks/>
          </p:cNvGrpSpPr>
          <p:nvPr userDrawn="1"/>
        </p:nvGrpSpPr>
        <p:grpSpPr bwMode="auto">
          <a:xfrm>
            <a:off x="138113" y="128588"/>
            <a:ext cx="1020762" cy="762000"/>
            <a:chOff x="858129" y="279090"/>
            <a:chExt cx="1019908" cy="762000"/>
          </a:xfrm>
        </p:grpSpPr>
        <p:sp>
          <p:nvSpPr>
            <p:cNvPr id="11" name="Rounded Rectangle 97">
              <a:extLst>
                <a:ext uri="{FF2B5EF4-FFF2-40B4-BE49-F238E27FC236}">
                  <a16:creationId xmlns:a16="http://schemas.microsoft.com/office/drawing/2014/main" id="{21552F38-7BA0-256E-046C-FD6881EFFA13}"/>
                </a:ext>
              </a:extLst>
            </p:cNvPr>
            <p:cNvSpPr/>
            <p:nvPr/>
          </p:nvSpPr>
          <p:spPr>
            <a:xfrm>
              <a:off x="858129" y="279090"/>
              <a:ext cx="1019908" cy="762000"/>
            </a:xfrm>
            <a:prstGeom prst="roundRect">
              <a:avLst>
                <a:gd name="adj" fmla="val 19825"/>
              </a:avLst>
            </a:prstGeom>
            <a:solidFill>
              <a:schemeClr val="bg1"/>
            </a:solidFill>
            <a:ln w="25400">
              <a:solidFill>
                <a:srgbClr val="910E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2" name="Picture 16" descr="A picture containing text, sign, outdoor&#10;&#10;Description automatically generated">
              <a:extLst>
                <a:ext uri="{FF2B5EF4-FFF2-40B4-BE49-F238E27FC236}">
                  <a16:creationId xmlns:a16="http://schemas.microsoft.com/office/drawing/2014/main" id="{F76B0C62-7B0F-C05E-9D26-0C11B497FA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960" y="377362"/>
              <a:ext cx="907223" cy="5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7">
            <a:extLst>
              <a:ext uri="{FF2B5EF4-FFF2-40B4-BE49-F238E27FC236}">
                <a16:creationId xmlns:a16="http://schemas.microsoft.com/office/drawing/2014/main" id="{9F875071-C2BA-1946-15E8-585F6DE9CF1F}"/>
              </a:ext>
            </a:extLst>
          </p:cNvPr>
          <p:cNvGrpSpPr>
            <a:grpSpLocks/>
          </p:cNvGrpSpPr>
          <p:nvPr userDrawn="1"/>
        </p:nvGrpSpPr>
        <p:grpSpPr bwMode="auto">
          <a:xfrm>
            <a:off x="195263" y="6513513"/>
            <a:ext cx="6462712" cy="3135312"/>
            <a:chOff x="189187" y="3303506"/>
            <a:chExt cx="6463862" cy="7647706"/>
          </a:xfrm>
        </p:grpSpPr>
        <p:sp>
          <p:nvSpPr>
            <p:cNvPr id="14" name="Snip Single Corner of Rectangle 30">
              <a:extLst>
                <a:ext uri="{FF2B5EF4-FFF2-40B4-BE49-F238E27FC236}">
                  <a16:creationId xmlns:a16="http://schemas.microsoft.com/office/drawing/2014/main" id="{726EA0C6-B666-FCFC-5DA3-B89256E2D42B}"/>
                </a:ext>
              </a:extLst>
            </p:cNvPr>
            <p:cNvSpPr/>
            <p:nvPr/>
          </p:nvSpPr>
          <p:spPr>
            <a:xfrm rot="10800000" flipH="1">
              <a:off x="189187" y="3303506"/>
              <a:ext cx="6463862" cy="7632217"/>
            </a:xfrm>
            <a:prstGeom prst="snip1Rect">
              <a:avLst>
                <a:gd name="adj" fmla="val 4960"/>
              </a:avLst>
            </a:prstGeom>
            <a:solidFill>
              <a:schemeClr val="bg1"/>
            </a:solidFill>
            <a:ln>
              <a:noFill/>
            </a:ln>
            <a:effectLst>
              <a:outerShdw blurRad="107354" dist="38100" dir="2700000" sx="95000" sy="95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ight Triangle 14">
              <a:extLst>
                <a:ext uri="{FF2B5EF4-FFF2-40B4-BE49-F238E27FC236}">
                  <a16:creationId xmlns:a16="http://schemas.microsoft.com/office/drawing/2014/main" id="{E9BE80C5-BA1E-98BA-2BDA-053679296A82}"/>
                </a:ext>
              </a:extLst>
            </p:cNvPr>
            <p:cNvSpPr/>
            <p:nvPr/>
          </p:nvSpPr>
          <p:spPr>
            <a:xfrm rot="5400000">
              <a:off x="6377763" y="10675926"/>
              <a:ext cx="394970" cy="155603"/>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pic>
        <p:nvPicPr>
          <p:cNvPr id="16" name="Picture 20" descr="Shape&#10;&#10;Description automatically generated with low confidence">
            <a:extLst>
              <a:ext uri="{FF2B5EF4-FFF2-40B4-BE49-F238E27FC236}">
                <a16:creationId xmlns:a16="http://schemas.microsoft.com/office/drawing/2014/main" id="{0D02314E-184D-F34F-50CB-B27AF7EC96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805147">
            <a:off x="3297238" y="6403975"/>
            <a:ext cx="2365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 Placeholder 25">
            <a:extLst>
              <a:ext uri="{FF2B5EF4-FFF2-40B4-BE49-F238E27FC236}">
                <a16:creationId xmlns:a16="http://schemas.microsoft.com/office/drawing/2014/main" id="{D5D5C54A-E8A1-2C4D-B37C-542D3B899C28}"/>
              </a:ext>
            </a:extLst>
          </p:cNvPr>
          <p:cNvSpPr>
            <a:spLocks noGrp="1"/>
          </p:cNvSpPr>
          <p:nvPr>
            <p:ph type="body" sz="quarter" idx="54"/>
          </p:nvPr>
        </p:nvSpPr>
        <p:spPr>
          <a:xfrm>
            <a:off x="332888" y="2332645"/>
            <a:ext cx="6202619" cy="2091265"/>
          </a:xfrm>
        </p:spPr>
        <p:txBody>
          <a:bodyPr/>
          <a:lstStyle>
            <a:lvl1pPr marL="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78" name="Text Placeholder 25">
            <a:extLst>
              <a:ext uri="{FF2B5EF4-FFF2-40B4-BE49-F238E27FC236}">
                <a16:creationId xmlns:a16="http://schemas.microsoft.com/office/drawing/2014/main" id="{4BF1EDA8-A361-FF49-ACFC-ED56125FE226}"/>
              </a:ext>
            </a:extLst>
          </p:cNvPr>
          <p:cNvSpPr>
            <a:spLocks noGrp="1"/>
          </p:cNvSpPr>
          <p:nvPr>
            <p:ph type="body" sz="quarter" idx="55"/>
          </p:nvPr>
        </p:nvSpPr>
        <p:spPr>
          <a:xfrm>
            <a:off x="1951263" y="1914888"/>
            <a:ext cx="2882097" cy="293165"/>
          </a:xfrm>
        </p:spPr>
        <p:txBody>
          <a:bodyPr/>
          <a:lstStyle>
            <a:lvl1pPr marL="0" indent="0" algn="ctr">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34" name="Text Placeholder 25">
            <a:extLst>
              <a:ext uri="{FF2B5EF4-FFF2-40B4-BE49-F238E27FC236}">
                <a16:creationId xmlns:a16="http://schemas.microsoft.com/office/drawing/2014/main" id="{A6F83235-5E91-9844-ABDE-3894CCF02D64}"/>
              </a:ext>
            </a:extLst>
          </p:cNvPr>
          <p:cNvSpPr>
            <a:spLocks noGrp="1"/>
          </p:cNvSpPr>
          <p:nvPr>
            <p:ph type="body" sz="quarter" idx="56"/>
          </p:nvPr>
        </p:nvSpPr>
        <p:spPr>
          <a:xfrm>
            <a:off x="331475" y="7243535"/>
            <a:ext cx="6202619" cy="2091265"/>
          </a:xfrm>
        </p:spPr>
        <p:txBody>
          <a:bodyPr/>
          <a:lstStyle>
            <a:lvl1pPr marL="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
        <p:nvSpPr>
          <p:cNvPr id="35" name="Text Placeholder 25">
            <a:extLst>
              <a:ext uri="{FF2B5EF4-FFF2-40B4-BE49-F238E27FC236}">
                <a16:creationId xmlns:a16="http://schemas.microsoft.com/office/drawing/2014/main" id="{98F9D874-4839-5B4B-8527-DAE99C2F8C9E}"/>
              </a:ext>
            </a:extLst>
          </p:cNvPr>
          <p:cNvSpPr>
            <a:spLocks noGrp="1"/>
          </p:cNvSpPr>
          <p:nvPr>
            <p:ph type="body" sz="quarter" idx="57"/>
          </p:nvPr>
        </p:nvSpPr>
        <p:spPr>
          <a:xfrm>
            <a:off x="1949850" y="6825778"/>
            <a:ext cx="2882097" cy="293165"/>
          </a:xfrm>
        </p:spPr>
        <p:txBody>
          <a:bodyPr/>
          <a:lstStyle>
            <a:lvl1pPr marL="0" indent="0" algn="ctr">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1pPr>
            <a:lvl2pPr marL="3429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2pPr>
            <a:lvl3pPr marL="6858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3pPr>
            <a:lvl4pPr marL="1028700" indent="0">
              <a:buNone/>
              <a:defRPr lang="en-GB" sz="1400" b="1" kern="1200" dirty="0" smtClean="0">
                <a:solidFill>
                  <a:schemeClr val="tx1"/>
                </a:solidFill>
                <a:latin typeface="Arial Narrow" panose="020B0604020202020204" pitchFamily="34" charset="0"/>
                <a:ea typeface="+mn-ea"/>
                <a:cs typeface="Arial Narrow" panose="020B0604020202020204" pitchFamily="34" charset="0"/>
              </a:defRPr>
            </a:lvl4pPr>
            <a:lvl5pPr marL="1371600" indent="0">
              <a:buNone/>
              <a:defRPr lang="en-US" sz="1400" b="1" kern="1200" dirty="0">
                <a:solidFill>
                  <a:schemeClr val="tx1"/>
                </a:solidFill>
                <a:latin typeface="Arial Narrow" panose="020B0604020202020204" pitchFamily="34" charset="0"/>
                <a:ea typeface="+mn-ea"/>
                <a:cs typeface="Arial Narrow"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65334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040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11F601A-59AD-7D29-E15D-9C299256203D}"/>
              </a:ext>
            </a:extLst>
          </p:cNvPr>
          <p:cNvSpPr>
            <a:spLocks noGrp="1" noChangeArrowheads="1"/>
          </p:cNvSpPr>
          <p:nvPr>
            <p:ph type="title"/>
          </p:nvPr>
        </p:nvSpPr>
        <p:spPr bwMode="auto">
          <a:xfrm>
            <a:off x="471488" y="527050"/>
            <a:ext cx="59150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07BA3397-6C4B-EFF6-8B3D-868CBEE48887}"/>
              </a:ext>
            </a:extLst>
          </p:cNvPr>
          <p:cNvSpPr>
            <a:spLocks noGrp="1" noChangeArrowheads="1"/>
          </p:cNvSpPr>
          <p:nvPr>
            <p:ph type="body" idx="1"/>
          </p:nvPr>
        </p:nvSpPr>
        <p:spPr bwMode="auto">
          <a:xfrm>
            <a:off x="471488" y="2636838"/>
            <a:ext cx="5915025"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35713F22-0110-4177-85DB-66483E5FC0B7}"/>
              </a:ext>
            </a:extLst>
          </p:cNvPr>
          <p:cNvSpPr>
            <a:spLocks noGrp="1"/>
          </p:cNvSpPr>
          <p:nvPr>
            <p:ph type="dt" sz="half" idx="2"/>
          </p:nvPr>
        </p:nvSpPr>
        <p:spPr>
          <a:xfrm>
            <a:off x="471488" y="9182100"/>
            <a:ext cx="1543050" cy="528638"/>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6F8404A0-A497-454A-A98E-B8EFA154A644}" type="datetimeFigureOut">
              <a:rPr lang="en-US"/>
              <a:pPr>
                <a:defRPr/>
              </a:pPr>
              <a:t>11/17/2023</a:t>
            </a:fld>
            <a:endParaRPr lang="en-US" dirty="0"/>
          </a:p>
        </p:txBody>
      </p:sp>
      <p:sp>
        <p:nvSpPr>
          <p:cNvPr id="5" name="Footer Placeholder 4">
            <a:extLst>
              <a:ext uri="{FF2B5EF4-FFF2-40B4-BE49-F238E27FC236}">
                <a16:creationId xmlns:a16="http://schemas.microsoft.com/office/drawing/2014/main" id="{8AE0A1DB-C047-4882-8A1A-BD57F33B46EE}"/>
              </a:ext>
            </a:extLst>
          </p:cNvPr>
          <p:cNvSpPr>
            <a:spLocks noGrp="1"/>
          </p:cNvSpPr>
          <p:nvPr>
            <p:ph type="ftr" sz="quarter" idx="3"/>
          </p:nvPr>
        </p:nvSpPr>
        <p:spPr>
          <a:xfrm>
            <a:off x="2271713" y="9182100"/>
            <a:ext cx="2314575" cy="528638"/>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ED3E88B1-82FB-4BC2-9C54-D2114C1B4CA2}"/>
              </a:ext>
            </a:extLst>
          </p:cNvPr>
          <p:cNvSpPr>
            <a:spLocks noGrp="1"/>
          </p:cNvSpPr>
          <p:nvPr>
            <p:ph type="sldNum" sz="quarter" idx="4"/>
          </p:nvPr>
        </p:nvSpPr>
        <p:spPr>
          <a:xfrm>
            <a:off x="4843463" y="9182100"/>
            <a:ext cx="1543050" cy="528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10D8AE61-6F3A-554A-93CF-C81986A07C7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33" r:id="rId11"/>
    <p:sldLayoutId id="2147484034" r:id="rId12"/>
    <p:sldLayoutId id="2147484035" r:id="rId13"/>
    <p:sldLayoutId id="2147484036" r:id="rId14"/>
    <p:sldLayoutId id="2147484037" r:id="rId15"/>
    <p:sldLayoutId id="2147484038" r:id="rId16"/>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cid:9BEDD6AC-4F81-4B06-857F-5A8C6DDAFB15" TargetMode="External"/><Relationship Id="rId5" Type="http://schemas.openxmlformats.org/officeDocument/2006/relationships/image" Target="../media/image22.jpeg"/><Relationship Id="rId4" Type="http://schemas.openxmlformats.org/officeDocument/2006/relationships/image" Target="cid:F152C8A5-8768-4B94-A64E-EF1F39FB459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30">
            <a:extLst>
              <a:ext uri="{FF2B5EF4-FFF2-40B4-BE49-F238E27FC236}">
                <a16:creationId xmlns:a16="http://schemas.microsoft.com/office/drawing/2014/main" id="{5C59F6DD-8269-69B8-6E4F-9F1DCD1042B9}"/>
              </a:ext>
            </a:extLst>
          </p:cNvPr>
          <p:cNvSpPr>
            <a:spLocks noGrp="1" noChangeArrowheads="1"/>
          </p:cNvSpPr>
          <p:nvPr>
            <p:ph type="body" sz="quarter" idx="10"/>
          </p:nvPr>
        </p:nvSpPr>
        <p:spPr>
          <a:xfrm>
            <a:off x="133916" y="1582288"/>
            <a:ext cx="5472799" cy="3608837"/>
          </a:xfrm>
        </p:spPr>
        <p:txBody>
          <a:bodyPr/>
          <a:lstStyle/>
          <a:p>
            <a:r>
              <a:rPr lang="en-GB" altLang="en-US" b="0" dirty="0">
                <a:latin typeface="Arial" panose="020B0604020202020204" pitchFamily="34" charset="0"/>
                <a:cs typeface="Arial" panose="020B0604020202020204" pitchFamily="34" charset="0"/>
              </a:rPr>
              <a:t>Dear Families,</a:t>
            </a:r>
          </a:p>
          <a:p>
            <a:r>
              <a:rPr lang="en-GB" sz="1200" b="0" dirty="0"/>
              <a:t>At the beginning of the week it was wonderful to welcome Mary Thorne, our LDBS advisor, into school. She spent time in classrooms and worked with teachers. We had some very positive feed back including: classrooms having purposeful learning environments, children focused and engaged and strong behaviours for learning. </a:t>
            </a:r>
          </a:p>
          <a:p>
            <a:r>
              <a:rPr lang="en-GB" sz="1200" b="0" dirty="0"/>
              <a:t>On Wednesday Years 4, 5 &amp; 6 watched a performance by ‘Chain reaction - Knowing Me Knowing you, which uses drama and song to explore the dilemmas faced by a pupil who does not fit in with the crowd and is excluded for being different.</a:t>
            </a:r>
          </a:p>
          <a:p>
            <a:r>
              <a:rPr lang="en-GB" sz="1200" b="0" dirty="0"/>
              <a:t>On Thursday Eco Warriors from Years 5 &amp; 6 Collected an award from the London Children’s Flower Society for – The garden of greatest educational value. Well done to Lev, Kieran, Lyra and Freya for being fantastic ambassadors for the school!</a:t>
            </a:r>
          </a:p>
          <a:p>
            <a:r>
              <a:rPr lang="en-GB" sz="1200" b="0" dirty="0"/>
              <a:t>Finally, on Friday the Buddhist centre joined year 4 for a workshop. The children learnt about the story of Buddha and what it is like to live a Buddhist life. They finished with an assembly for </a:t>
            </a:r>
            <a:r>
              <a:rPr lang="en-GB" sz="1200" b="0"/>
              <a:t>Years  3, 4</a:t>
            </a:r>
            <a:r>
              <a:rPr lang="en-GB" sz="1200" b="0" dirty="0"/>
              <a:t>, 5 &amp; 6.</a:t>
            </a:r>
          </a:p>
          <a:p>
            <a:r>
              <a:rPr lang="en-GB" altLang="en-US" sz="1200" b="0" dirty="0">
                <a:solidFill>
                  <a:srgbClr val="000000"/>
                </a:solidFill>
                <a:latin typeface="+mn-lt"/>
              </a:rPr>
              <a:t>Wishing you a lovely weekend!</a:t>
            </a:r>
            <a:endParaRPr lang="en-GB" altLang="en-US" sz="1600" b="0" dirty="0">
              <a:solidFill>
                <a:srgbClr val="000000"/>
              </a:solidFill>
              <a:latin typeface="+mn-lt"/>
            </a:endParaRPr>
          </a:p>
        </p:txBody>
      </p:sp>
      <p:sp>
        <p:nvSpPr>
          <p:cNvPr id="13315" name="Text Placeholder 33">
            <a:extLst>
              <a:ext uri="{FF2B5EF4-FFF2-40B4-BE49-F238E27FC236}">
                <a16:creationId xmlns:a16="http://schemas.microsoft.com/office/drawing/2014/main" id="{5400A04F-420B-149B-3676-35D1B85530B8}"/>
              </a:ext>
            </a:extLst>
          </p:cNvPr>
          <p:cNvSpPr>
            <a:spLocks noGrp="1" noChangeArrowheads="1"/>
          </p:cNvSpPr>
          <p:nvPr>
            <p:ph type="body" sz="quarter" idx="13"/>
          </p:nvPr>
        </p:nvSpPr>
        <p:spPr>
          <a:xfrm>
            <a:off x="2865438" y="1076441"/>
            <a:ext cx="2528887" cy="258532"/>
          </a:xfrm>
        </p:spPr>
        <p:txBody>
          <a:bodyPr/>
          <a:lstStyle/>
          <a:p>
            <a:pPr eaLnBrk="1" hangingPunct="1"/>
            <a:r>
              <a:rPr lang="en-GB" altLang="en-US" dirty="0"/>
              <a:t>Friday 17</a:t>
            </a:r>
            <a:r>
              <a:rPr lang="en-GB" altLang="en-US" baseline="30000" dirty="0"/>
              <a:t>th</a:t>
            </a:r>
            <a:r>
              <a:rPr lang="en-GB" altLang="en-US" dirty="0"/>
              <a:t> November 2023</a:t>
            </a:r>
            <a:endParaRPr altLang="en-US" dirty="0"/>
          </a:p>
        </p:txBody>
      </p:sp>
      <p:sp>
        <p:nvSpPr>
          <p:cNvPr id="13316" name="Text Placeholder 58">
            <a:extLst>
              <a:ext uri="{FF2B5EF4-FFF2-40B4-BE49-F238E27FC236}">
                <a16:creationId xmlns:a16="http://schemas.microsoft.com/office/drawing/2014/main" id="{9A406171-025A-D5D2-9236-69E4B9046E74}"/>
              </a:ext>
            </a:extLst>
          </p:cNvPr>
          <p:cNvSpPr txBox="1">
            <a:spLocks noChangeArrowheads="1"/>
          </p:cNvSpPr>
          <p:nvPr/>
        </p:nvSpPr>
        <p:spPr bwMode="auto">
          <a:xfrm>
            <a:off x="4067175" y="8255000"/>
            <a:ext cx="25320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buFont typeface="Arial" panose="020B0604020202020204" pitchFamily="34" charset="0"/>
              <a:buNone/>
            </a:pPr>
            <a:endParaRPr lang="en-GB" altLang="en-US" sz="1200" b="1" dirty="0">
              <a:latin typeface="Arial Narrow" panose="020B0604020202020204" pitchFamily="34" charset="0"/>
              <a:ea typeface="Arial Narrow" panose="020B0604020202020204" pitchFamily="34" charset="0"/>
              <a:cs typeface="Arial Narrow" panose="020B0604020202020204" pitchFamily="34" charset="0"/>
            </a:endParaRPr>
          </a:p>
        </p:txBody>
      </p:sp>
      <p:sp>
        <p:nvSpPr>
          <p:cNvPr id="13317" name="Text Placeholder 8">
            <a:extLst>
              <a:ext uri="{FF2B5EF4-FFF2-40B4-BE49-F238E27FC236}">
                <a16:creationId xmlns:a16="http://schemas.microsoft.com/office/drawing/2014/main" id="{BF27FD0C-06DD-8A84-7BFD-94C97593CF10}"/>
              </a:ext>
            </a:extLst>
          </p:cNvPr>
          <p:cNvSpPr txBox="1">
            <a:spLocks noChangeArrowheads="1"/>
          </p:cNvSpPr>
          <p:nvPr/>
        </p:nvSpPr>
        <p:spPr bwMode="auto">
          <a:xfrm>
            <a:off x="2824163" y="8686800"/>
            <a:ext cx="12160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buFont typeface="Arial" panose="020B0604020202020204" pitchFamily="34" charset="0"/>
              <a:buNone/>
            </a:pPr>
            <a:endParaRPr lang="en-GB" altLang="en-US" sz="1400" b="1" dirty="0">
              <a:latin typeface="Arial Narrow" panose="020B0604020202020204" pitchFamily="34" charset="0"/>
              <a:ea typeface="Arial Narrow" panose="020B0604020202020204" pitchFamily="34" charset="0"/>
              <a:cs typeface="Arial Narrow" panose="020B0604020202020204" pitchFamily="34" charset="0"/>
            </a:endParaRPr>
          </a:p>
        </p:txBody>
      </p:sp>
      <p:sp>
        <p:nvSpPr>
          <p:cNvPr id="13318" name="Text Placeholder 8">
            <a:extLst>
              <a:ext uri="{FF2B5EF4-FFF2-40B4-BE49-F238E27FC236}">
                <a16:creationId xmlns:a16="http://schemas.microsoft.com/office/drawing/2014/main" id="{8753C3D1-2D3F-CFDC-471E-E387347C4BC5}"/>
              </a:ext>
            </a:extLst>
          </p:cNvPr>
          <p:cNvSpPr txBox="1">
            <a:spLocks noChangeArrowheads="1"/>
          </p:cNvSpPr>
          <p:nvPr/>
        </p:nvSpPr>
        <p:spPr bwMode="auto">
          <a:xfrm>
            <a:off x="2917825" y="6383338"/>
            <a:ext cx="1158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buFont typeface="Arial" panose="020B0604020202020204" pitchFamily="34" charset="0"/>
              <a:buNone/>
            </a:pPr>
            <a:endParaRPr lang="en-GB" altLang="en-US" sz="1400" b="1" dirty="0">
              <a:latin typeface="Arial Narrow" panose="020B0604020202020204" pitchFamily="34" charset="0"/>
              <a:ea typeface="Arial Narrow" panose="020B0604020202020204" pitchFamily="34" charset="0"/>
              <a:cs typeface="Arial Narrow" panose="020B0604020202020204" pitchFamily="34" charset="0"/>
            </a:endParaRPr>
          </a:p>
        </p:txBody>
      </p:sp>
      <p:sp>
        <p:nvSpPr>
          <p:cNvPr id="13319" name="Rectangle 1">
            <a:extLst>
              <a:ext uri="{FF2B5EF4-FFF2-40B4-BE49-F238E27FC236}">
                <a16:creationId xmlns:a16="http://schemas.microsoft.com/office/drawing/2014/main" id="{AD319E17-BCE7-FF34-733B-A8C22F7FDF59}"/>
              </a:ext>
            </a:extLst>
          </p:cNvPr>
          <p:cNvSpPr>
            <a:spLocks noChangeArrowheads="1"/>
          </p:cNvSpPr>
          <p:nvPr/>
        </p:nvSpPr>
        <p:spPr bwMode="auto">
          <a:xfrm>
            <a:off x="2824163" y="6506369"/>
            <a:ext cx="414219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sz="1600" b="1" u="sng" dirty="0">
                <a:latin typeface="Arial" panose="020B0604020202020204" pitchFamily="34" charset="0"/>
                <a:cs typeface="Arial" panose="020B0604020202020204" pitchFamily="34" charset="0"/>
              </a:rPr>
              <a:t>Thursday 7</a:t>
            </a:r>
            <a:r>
              <a:rPr lang="en-GB" sz="1600" b="1" u="sng" baseline="30000" dirty="0">
                <a:latin typeface="Arial" panose="020B0604020202020204" pitchFamily="34" charset="0"/>
                <a:cs typeface="Arial" panose="020B0604020202020204" pitchFamily="34" charset="0"/>
              </a:rPr>
              <a:t>th</a:t>
            </a:r>
            <a:r>
              <a:rPr lang="en-GB" sz="1600" b="1" u="sng" dirty="0">
                <a:latin typeface="Arial" panose="020B0604020202020204" pitchFamily="34" charset="0"/>
                <a:cs typeface="Arial" panose="020B0604020202020204" pitchFamily="34" charset="0"/>
              </a:rPr>
              <a:t> December</a:t>
            </a:r>
          </a:p>
          <a:p>
            <a:r>
              <a:rPr lang="en-GB" sz="1600" b="1" dirty="0">
                <a:latin typeface="Arial" panose="020B0604020202020204" pitchFamily="34" charset="0"/>
                <a:cs typeface="Arial" panose="020B0604020202020204" pitchFamily="34" charset="0"/>
              </a:rPr>
              <a:t>Christmas jumper day &amp; Christmas Lunch ??</a:t>
            </a:r>
          </a:p>
          <a:p>
            <a:endParaRPr lang="en-GB" altLang="en-US" sz="1600" b="1" dirty="0">
              <a:latin typeface="Arial" panose="020B0604020202020204" pitchFamily="34" charset="0"/>
              <a:cs typeface="Arial" panose="020B0604020202020204" pitchFamily="34" charset="0"/>
            </a:endParaRPr>
          </a:p>
          <a:p>
            <a:r>
              <a:rPr lang="en-GB" altLang="en-US" sz="1600" b="1" u="sng" dirty="0">
                <a:latin typeface="Arial" panose="020B0604020202020204" pitchFamily="34" charset="0"/>
                <a:cs typeface="Arial" panose="020B0604020202020204" pitchFamily="34" charset="0"/>
              </a:rPr>
              <a:t>Thursday 14</a:t>
            </a:r>
            <a:r>
              <a:rPr lang="en-GB" altLang="en-US" sz="1600" b="1" u="sng" baseline="30000" dirty="0">
                <a:latin typeface="Arial" panose="020B0604020202020204" pitchFamily="34" charset="0"/>
                <a:cs typeface="Arial" panose="020B0604020202020204" pitchFamily="34" charset="0"/>
              </a:rPr>
              <a:t>th</a:t>
            </a:r>
            <a:r>
              <a:rPr lang="en-GB" altLang="en-US" sz="1600" b="1" u="sng" dirty="0">
                <a:latin typeface="Arial" panose="020B0604020202020204" pitchFamily="34" charset="0"/>
                <a:cs typeface="Arial" panose="020B0604020202020204" pitchFamily="34" charset="0"/>
              </a:rPr>
              <a:t> December at 2pm </a:t>
            </a:r>
          </a:p>
          <a:p>
            <a:r>
              <a:rPr lang="en-GB" altLang="en-US" sz="1600" b="1" dirty="0">
                <a:latin typeface="Arial" panose="020B0604020202020204" pitchFamily="34" charset="0"/>
                <a:cs typeface="Arial" panose="020B0604020202020204" pitchFamily="34" charset="0"/>
              </a:rPr>
              <a:t>Christingle at All Saints All Parents and Guardians Welcome!</a:t>
            </a:r>
          </a:p>
          <a:p>
            <a:endParaRPr lang="en-GB" altLang="en-US" sz="1600" b="1" dirty="0">
              <a:latin typeface="Arial" panose="020B0604020202020204" pitchFamily="34" charset="0"/>
              <a:cs typeface="Arial" panose="020B0604020202020204" pitchFamily="34" charset="0"/>
            </a:endParaRPr>
          </a:p>
          <a:p>
            <a:r>
              <a:rPr lang="en-GB" altLang="en-US" sz="1600" b="1" u="sng" dirty="0">
                <a:latin typeface="Arial" panose="020B0604020202020204" pitchFamily="34" charset="0"/>
                <a:cs typeface="Arial" panose="020B0604020202020204" pitchFamily="34" charset="0"/>
              </a:rPr>
              <a:t>Wednesday 20</a:t>
            </a:r>
            <a:r>
              <a:rPr lang="en-GB" altLang="en-US" sz="1600" b="1" u="sng" baseline="30000" dirty="0">
                <a:latin typeface="Arial" panose="020B0604020202020204" pitchFamily="34" charset="0"/>
                <a:cs typeface="Arial" panose="020B0604020202020204" pitchFamily="34" charset="0"/>
              </a:rPr>
              <a:t>th</a:t>
            </a:r>
            <a:r>
              <a:rPr lang="en-GB" altLang="en-US" sz="1600" b="1" u="sng" dirty="0">
                <a:latin typeface="Arial" panose="020B0604020202020204" pitchFamily="34" charset="0"/>
                <a:cs typeface="Arial" panose="020B0604020202020204" pitchFamily="34" charset="0"/>
              </a:rPr>
              <a:t> December</a:t>
            </a:r>
          </a:p>
          <a:p>
            <a:r>
              <a:rPr lang="en-GB" altLang="en-US" sz="1600" b="1" dirty="0">
                <a:latin typeface="Arial" panose="020B0604020202020204" pitchFamily="34" charset="0"/>
                <a:cs typeface="Arial" panose="020B0604020202020204" pitchFamily="34" charset="0"/>
              </a:rPr>
              <a:t>last day of term school finishes at 1:30pm</a:t>
            </a:r>
            <a:endParaRPr lang="en-GB" altLang="en-US"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64C2F3A-C600-4D0E-A59B-629CC8B8BFAA}"/>
              </a:ext>
            </a:extLst>
          </p:cNvPr>
          <p:cNvPicPr>
            <a:picLocks noChangeAspect="1"/>
          </p:cNvPicPr>
          <p:nvPr/>
        </p:nvPicPr>
        <p:blipFill>
          <a:blip r:embed="rId2"/>
          <a:stretch>
            <a:fillRect/>
          </a:stretch>
        </p:blipFill>
        <p:spPr>
          <a:xfrm>
            <a:off x="133917" y="6752431"/>
            <a:ext cx="2380683" cy="803401"/>
          </a:xfrm>
          <a:prstGeom prst="rect">
            <a:avLst/>
          </a:prstGeom>
        </p:spPr>
      </p:pic>
      <p:sp>
        <p:nvSpPr>
          <p:cNvPr id="3" name="Rectangle 2">
            <a:extLst>
              <a:ext uri="{FF2B5EF4-FFF2-40B4-BE49-F238E27FC236}">
                <a16:creationId xmlns:a16="http://schemas.microsoft.com/office/drawing/2014/main" id="{3174C498-7826-4340-9086-B8B40A990BBE}"/>
              </a:ext>
            </a:extLst>
          </p:cNvPr>
          <p:cNvSpPr/>
          <p:nvPr/>
        </p:nvSpPr>
        <p:spPr>
          <a:xfrm>
            <a:off x="0" y="7351495"/>
            <a:ext cx="2824163" cy="2492990"/>
          </a:xfrm>
          <a:prstGeom prst="rect">
            <a:avLst/>
          </a:prstGeom>
        </p:spPr>
        <p:txBody>
          <a:bodyPr wrap="square">
            <a:spAutoFit/>
          </a:bodyPr>
          <a:lstStyle/>
          <a:p>
            <a:endParaRPr lang="en-GB" sz="1600" dirty="0">
              <a:solidFill>
                <a:srgbClr val="000000"/>
              </a:solidFill>
            </a:endParaRPr>
          </a:p>
          <a:p>
            <a:r>
              <a:rPr lang="en-GB" sz="1600" dirty="0">
                <a:solidFill>
                  <a:srgbClr val="000000"/>
                </a:solidFill>
              </a:rPr>
              <a:t> </a:t>
            </a:r>
            <a:r>
              <a:rPr lang="en-GB" b="1" dirty="0">
                <a:solidFill>
                  <a:srgbClr val="000000"/>
                </a:solidFill>
              </a:rPr>
              <a:t>This Week’s </a:t>
            </a:r>
            <a:r>
              <a:rPr lang="en-GB" sz="1600" b="1" dirty="0">
                <a:solidFill>
                  <a:srgbClr val="000000"/>
                </a:solidFill>
                <a:latin typeface="Arial" panose="020B0604020202020204" pitchFamily="34" charset="0"/>
              </a:rPr>
              <a:t>Attendance </a:t>
            </a:r>
          </a:p>
          <a:p>
            <a:endParaRPr lang="en-GB" sz="1600" dirty="0">
              <a:solidFill>
                <a:srgbClr val="000000"/>
              </a:solidFill>
              <a:latin typeface="Arial" panose="020B0604020202020204" pitchFamily="34" charset="0"/>
            </a:endParaRPr>
          </a:p>
          <a:p>
            <a:r>
              <a:rPr lang="en-GB" b="1" dirty="0">
                <a:solidFill>
                  <a:srgbClr val="000000"/>
                </a:solidFill>
              </a:rPr>
              <a:t>1</a:t>
            </a:r>
            <a:r>
              <a:rPr lang="en-GB" sz="1100" b="1" baseline="30000" dirty="0">
                <a:solidFill>
                  <a:srgbClr val="000000"/>
                </a:solidFill>
              </a:rPr>
              <a:t>st</a:t>
            </a:r>
            <a:r>
              <a:rPr lang="en-GB" sz="1100" b="1" dirty="0">
                <a:solidFill>
                  <a:srgbClr val="000000"/>
                </a:solidFill>
              </a:rPr>
              <a:t> </a:t>
            </a:r>
            <a:r>
              <a:rPr lang="en-GB" b="1" dirty="0">
                <a:solidFill>
                  <a:srgbClr val="000000"/>
                </a:solidFill>
              </a:rPr>
              <a:t>Place: 	Y2 		 97.78</a:t>
            </a:r>
          </a:p>
          <a:p>
            <a:r>
              <a:rPr lang="en-GB" b="1" dirty="0">
                <a:solidFill>
                  <a:srgbClr val="000000"/>
                </a:solidFill>
              </a:rPr>
              <a:t>2</a:t>
            </a:r>
            <a:r>
              <a:rPr lang="en-GB" sz="1100" b="1" baseline="30000" dirty="0">
                <a:solidFill>
                  <a:srgbClr val="000000"/>
                </a:solidFill>
              </a:rPr>
              <a:t>nd</a:t>
            </a:r>
            <a:r>
              <a:rPr lang="en-GB" sz="1100" b="1" dirty="0">
                <a:solidFill>
                  <a:srgbClr val="000000"/>
                </a:solidFill>
              </a:rPr>
              <a:t> </a:t>
            </a:r>
            <a:r>
              <a:rPr lang="en-GB" b="1" dirty="0">
                <a:solidFill>
                  <a:srgbClr val="000000"/>
                </a:solidFill>
              </a:rPr>
              <a:t>Place: Reception	 94.07</a:t>
            </a:r>
          </a:p>
          <a:p>
            <a:r>
              <a:rPr lang="en-GB" b="1" dirty="0">
                <a:solidFill>
                  <a:srgbClr val="000000"/>
                </a:solidFill>
              </a:rPr>
              <a:t>3-Place:	Y6 		 95.19</a:t>
            </a:r>
          </a:p>
          <a:p>
            <a:endParaRPr lang="en-GB" sz="2000" b="1" dirty="0">
              <a:solidFill>
                <a:srgbClr val="000000"/>
              </a:solidFill>
              <a:latin typeface="Arial" panose="020B0604020202020204" pitchFamily="34" charset="0"/>
              <a:cs typeface="Arial" panose="020B0604020202020204" pitchFamily="34" charset="0"/>
            </a:endParaRPr>
          </a:p>
          <a:p>
            <a:pPr algn="ctr"/>
            <a:r>
              <a:rPr lang="en-GB" sz="1600" b="1" dirty="0">
                <a:solidFill>
                  <a:srgbClr val="000000"/>
                </a:solidFill>
                <a:latin typeface="Arial" panose="020B0604020202020204" pitchFamily="34" charset="0"/>
                <a:cs typeface="Arial" panose="020B0604020202020204" pitchFamily="34" charset="0"/>
              </a:rPr>
              <a:t>Congratulations to our top 3 classes our target is 96%</a:t>
            </a:r>
            <a:endParaRPr lang="en-GB" sz="16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7C426C-75FA-4746-9528-75FCE7D7AC07}"/>
              </a:ext>
            </a:extLst>
          </p:cNvPr>
          <p:cNvSpPr>
            <a:spLocks noGrp="1"/>
          </p:cNvSpPr>
          <p:nvPr>
            <p:ph type="body" sz="quarter" idx="11"/>
          </p:nvPr>
        </p:nvSpPr>
        <p:spPr>
          <a:xfrm>
            <a:off x="5290419" y="3121355"/>
            <a:ext cx="1473238" cy="775346"/>
          </a:xfrm>
        </p:spPr>
        <p:txBody>
          <a:bodyPr/>
          <a:lstStyle/>
          <a:p>
            <a:pPr algn="l"/>
            <a:r>
              <a:rPr lang="en-GB" sz="1050" b="0" dirty="0">
                <a:solidFill>
                  <a:schemeClr val="tx1"/>
                </a:solidFill>
              </a:rPr>
              <a:t>Nobody knows the time that Jesus will return, his followers are to remain alert and keep doing good.</a:t>
            </a:r>
            <a:endParaRPr lang="en-GB" sz="800" b="0" dirty="0">
              <a:solidFill>
                <a:schemeClr val="tx1"/>
              </a:solidFill>
              <a:latin typeface="+mn-lt"/>
            </a:endParaRPr>
          </a:p>
        </p:txBody>
      </p:sp>
      <p:sp>
        <p:nvSpPr>
          <p:cNvPr id="3" name="Text Placeholder 2">
            <a:extLst>
              <a:ext uri="{FF2B5EF4-FFF2-40B4-BE49-F238E27FC236}">
                <a16:creationId xmlns:a16="http://schemas.microsoft.com/office/drawing/2014/main" id="{1ECFB510-25B3-49FA-8B6B-2207067A3600}"/>
              </a:ext>
            </a:extLst>
          </p:cNvPr>
          <p:cNvSpPr>
            <a:spLocks noGrp="1"/>
          </p:cNvSpPr>
          <p:nvPr>
            <p:ph type="body" sz="quarter" idx="12"/>
          </p:nvPr>
        </p:nvSpPr>
        <p:spPr>
          <a:xfrm>
            <a:off x="5273568" y="4507209"/>
            <a:ext cx="1584432" cy="718511"/>
          </a:xfrm>
        </p:spPr>
        <p:txBody>
          <a:bodyPr/>
          <a:lstStyle/>
          <a:p>
            <a:r>
              <a:rPr lang="en-US" sz="1600" dirty="0"/>
              <a:t>How can you make a change in the world?</a:t>
            </a:r>
            <a:endParaRPr lang="en-GB" sz="1600" dirty="0"/>
          </a:p>
        </p:txBody>
      </p:sp>
      <p:sp>
        <p:nvSpPr>
          <p:cNvPr id="6" name="Text Placeholder 5">
            <a:extLst>
              <a:ext uri="{FF2B5EF4-FFF2-40B4-BE49-F238E27FC236}">
                <a16:creationId xmlns:a16="http://schemas.microsoft.com/office/drawing/2014/main" id="{0E1CBA53-D148-42C3-9E7B-11CE70E62F47}"/>
              </a:ext>
            </a:extLst>
          </p:cNvPr>
          <p:cNvSpPr>
            <a:spLocks noGrp="1"/>
          </p:cNvSpPr>
          <p:nvPr>
            <p:ph type="body" sz="quarter" idx="15"/>
          </p:nvPr>
        </p:nvSpPr>
        <p:spPr>
          <a:xfrm>
            <a:off x="1187804" y="3156520"/>
            <a:ext cx="1671860" cy="209550"/>
          </a:xfrm>
        </p:spPr>
        <p:txBody>
          <a:bodyPr/>
          <a:lstStyle/>
          <a:p>
            <a:r>
              <a:rPr lang="en-GB" dirty="0"/>
              <a:t>Jackson A 				</a:t>
            </a:r>
          </a:p>
        </p:txBody>
      </p:sp>
      <p:sp>
        <p:nvSpPr>
          <p:cNvPr id="7" name="Text Placeholder 6">
            <a:extLst>
              <a:ext uri="{FF2B5EF4-FFF2-40B4-BE49-F238E27FC236}">
                <a16:creationId xmlns:a16="http://schemas.microsoft.com/office/drawing/2014/main" id="{476AE228-14A0-48E1-9D2C-3C8BD76321BD}"/>
              </a:ext>
            </a:extLst>
          </p:cNvPr>
          <p:cNvSpPr>
            <a:spLocks noGrp="1"/>
          </p:cNvSpPr>
          <p:nvPr>
            <p:ph type="body" sz="quarter" idx="16"/>
          </p:nvPr>
        </p:nvSpPr>
        <p:spPr>
          <a:xfrm>
            <a:off x="3015679" y="3031926"/>
            <a:ext cx="1671861" cy="209550"/>
          </a:xfrm>
        </p:spPr>
        <p:txBody>
          <a:bodyPr/>
          <a:lstStyle/>
          <a:p>
            <a:r>
              <a:rPr lang="en-GB" dirty="0"/>
              <a:t>Ayah </a:t>
            </a:r>
          </a:p>
        </p:txBody>
      </p:sp>
      <p:sp>
        <p:nvSpPr>
          <p:cNvPr id="8" name="Text Placeholder 7">
            <a:extLst>
              <a:ext uri="{FF2B5EF4-FFF2-40B4-BE49-F238E27FC236}">
                <a16:creationId xmlns:a16="http://schemas.microsoft.com/office/drawing/2014/main" id="{C135A4F4-B927-4754-8960-498847268443}"/>
              </a:ext>
            </a:extLst>
          </p:cNvPr>
          <p:cNvSpPr>
            <a:spLocks noGrp="1"/>
          </p:cNvSpPr>
          <p:nvPr>
            <p:ph type="body" sz="quarter" idx="17"/>
          </p:nvPr>
        </p:nvSpPr>
        <p:spPr/>
        <p:txBody>
          <a:bodyPr/>
          <a:lstStyle/>
          <a:p>
            <a:r>
              <a:rPr lang="en-GB" dirty="0"/>
              <a:t>Xingchen</a:t>
            </a:r>
          </a:p>
        </p:txBody>
      </p:sp>
      <p:sp>
        <p:nvSpPr>
          <p:cNvPr id="9" name="Text Placeholder 8">
            <a:extLst>
              <a:ext uri="{FF2B5EF4-FFF2-40B4-BE49-F238E27FC236}">
                <a16:creationId xmlns:a16="http://schemas.microsoft.com/office/drawing/2014/main" id="{ED7F5C20-D7EE-486E-9456-7EF577DB4E98}"/>
              </a:ext>
            </a:extLst>
          </p:cNvPr>
          <p:cNvSpPr>
            <a:spLocks noGrp="1"/>
          </p:cNvSpPr>
          <p:nvPr>
            <p:ph type="body" sz="quarter" idx="18"/>
          </p:nvPr>
        </p:nvSpPr>
        <p:spPr/>
        <p:txBody>
          <a:bodyPr/>
          <a:lstStyle/>
          <a:p>
            <a:r>
              <a:rPr lang="en-GB" dirty="0"/>
              <a:t>Henry </a:t>
            </a:r>
          </a:p>
        </p:txBody>
      </p:sp>
      <p:sp>
        <p:nvSpPr>
          <p:cNvPr id="10" name="Text Placeholder 9">
            <a:extLst>
              <a:ext uri="{FF2B5EF4-FFF2-40B4-BE49-F238E27FC236}">
                <a16:creationId xmlns:a16="http://schemas.microsoft.com/office/drawing/2014/main" id="{26EFA4E4-0267-492B-B899-CF350FD5D885}"/>
              </a:ext>
            </a:extLst>
          </p:cNvPr>
          <p:cNvSpPr>
            <a:spLocks noGrp="1"/>
          </p:cNvSpPr>
          <p:nvPr>
            <p:ph type="body" sz="quarter" idx="19"/>
          </p:nvPr>
        </p:nvSpPr>
        <p:spPr/>
        <p:txBody>
          <a:bodyPr/>
          <a:lstStyle/>
          <a:p>
            <a:r>
              <a:rPr lang="en-GB" dirty="0"/>
              <a:t>Nada 	</a:t>
            </a:r>
          </a:p>
        </p:txBody>
      </p:sp>
      <p:sp>
        <p:nvSpPr>
          <p:cNvPr id="11" name="Text Placeholder 10">
            <a:extLst>
              <a:ext uri="{FF2B5EF4-FFF2-40B4-BE49-F238E27FC236}">
                <a16:creationId xmlns:a16="http://schemas.microsoft.com/office/drawing/2014/main" id="{30AFA411-6882-4004-82EB-88FF8E325D80}"/>
              </a:ext>
            </a:extLst>
          </p:cNvPr>
          <p:cNvSpPr>
            <a:spLocks noGrp="1"/>
          </p:cNvSpPr>
          <p:nvPr>
            <p:ph type="body" sz="quarter" idx="20"/>
          </p:nvPr>
        </p:nvSpPr>
        <p:spPr>
          <a:xfrm>
            <a:off x="2943490" y="3700214"/>
            <a:ext cx="1671861" cy="209550"/>
          </a:xfrm>
        </p:spPr>
        <p:txBody>
          <a:bodyPr/>
          <a:lstStyle/>
          <a:p>
            <a:r>
              <a:rPr lang="en-GB" dirty="0"/>
              <a:t> Tiwatope </a:t>
            </a:r>
          </a:p>
        </p:txBody>
      </p:sp>
      <p:sp>
        <p:nvSpPr>
          <p:cNvPr id="12" name="Text Placeholder 11">
            <a:extLst>
              <a:ext uri="{FF2B5EF4-FFF2-40B4-BE49-F238E27FC236}">
                <a16:creationId xmlns:a16="http://schemas.microsoft.com/office/drawing/2014/main" id="{C014F5AC-5EF2-47AB-884C-FA58E1597233}"/>
              </a:ext>
            </a:extLst>
          </p:cNvPr>
          <p:cNvSpPr>
            <a:spLocks noGrp="1"/>
          </p:cNvSpPr>
          <p:nvPr>
            <p:ph type="body" sz="quarter" idx="21"/>
          </p:nvPr>
        </p:nvSpPr>
        <p:spPr/>
        <p:txBody>
          <a:bodyPr/>
          <a:lstStyle/>
          <a:p>
            <a:r>
              <a:rPr lang="en-GB" dirty="0"/>
              <a:t>Annie  </a:t>
            </a:r>
          </a:p>
        </p:txBody>
      </p:sp>
      <p:sp>
        <p:nvSpPr>
          <p:cNvPr id="13" name="Text Placeholder 12">
            <a:extLst>
              <a:ext uri="{FF2B5EF4-FFF2-40B4-BE49-F238E27FC236}">
                <a16:creationId xmlns:a16="http://schemas.microsoft.com/office/drawing/2014/main" id="{D2F4AC46-1B04-471E-9C64-4588096032F9}"/>
              </a:ext>
            </a:extLst>
          </p:cNvPr>
          <p:cNvSpPr>
            <a:spLocks noGrp="1"/>
          </p:cNvSpPr>
          <p:nvPr>
            <p:ph type="body" sz="quarter" idx="22"/>
          </p:nvPr>
        </p:nvSpPr>
        <p:spPr/>
        <p:txBody>
          <a:bodyPr/>
          <a:lstStyle/>
          <a:p>
            <a:r>
              <a:rPr lang="en-GB" dirty="0"/>
              <a:t>Ricky </a:t>
            </a:r>
          </a:p>
        </p:txBody>
      </p:sp>
      <p:sp>
        <p:nvSpPr>
          <p:cNvPr id="14" name="Text Placeholder 13">
            <a:extLst>
              <a:ext uri="{FF2B5EF4-FFF2-40B4-BE49-F238E27FC236}">
                <a16:creationId xmlns:a16="http://schemas.microsoft.com/office/drawing/2014/main" id="{8C6E83E9-0314-435D-B3B0-304FBED0997F}"/>
              </a:ext>
            </a:extLst>
          </p:cNvPr>
          <p:cNvSpPr>
            <a:spLocks noGrp="1"/>
          </p:cNvSpPr>
          <p:nvPr>
            <p:ph type="body" sz="quarter" idx="23"/>
          </p:nvPr>
        </p:nvSpPr>
        <p:spPr/>
        <p:txBody>
          <a:bodyPr/>
          <a:lstStyle/>
          <a:p>
            <a:r>
              <a:rPr lang="en-GB" dirty="0"/>
              <a:t>Tilly 	</a:t>
            </a:r>
          </a:p>
        </p:txBody>
      </p:sp>
      <p:sp>
        <p:nvSpPr>
          <p:cNvPr id="15" name="Text Placeholder 14">
            <a:extLst>
              <a:ext uri="{FF2B5EF4-FFF2-40B4-BE49-F238E27FC236}">
                <a16:creationId xmlns:a16="http://schemas.microsoft.com/office/drawing/2014/main" id="{13CA4386-208A-4087-BAAE-88E9E877EEDB}"/>
              </a:ext>
            </a:extLst>
          </p:cNvPr>
          <p:cNvSpPr>
            <a:spLocks noGrp="1"/>
          </p:cNvSpPr>
          <p:nvPr>
            <p:ph type="body" sz="quarter" idx="24"/>
          </p:nvPr>
        </p:nvSpPr>
        <p:spPr>
          <a:xfrm>
            <a:off x="3015679" y="4368500"/>
            <a:ext cx="1671861" cy="258717"/>
          </a:xfrm>
        </p:spPr>
        <p:txBody>
          <a:bodyPr/>
          <a:lstStyle/>
          <a:p>
            <a:r>
              <a:rPr lang="en-GB" dirty="0"/>
              <a:t>Aadvik </a:t>
            </a:r>
          </a:p>
        </p:txBody>
      </p:sp>
      <p:sp>
        <p:nvSpPr>
          <p:cNvPr id="16" name="Text Placeholder 15">
            <a:extLst>
              <a:ext uri="{FF2B5EF4-FFF2-40B4-BE49-F238E27FC236}">
                <a16:creationId xmlns:a16="http://schemas.microsoft.com/office/drawing/2014/main" id="{10029FCF-F760-47D7-9322-CAB8C173326F}"/>
              </a:ext>
            </a:extLst>
          </p:cNvPr>
          <p:cNvSpPr>
            <a:spLocks noGrp="1"/>
          </p:cNvSpPr>
          <p:nvPr>
            <p:ph type="body" sz="quarter" idx="25"/>
          </p:nvPr>
        </p:nvSpPr>
        <p:spPr/>
        <p:txBody>
          <a:bodyPr/>
          <a:lstStyle/>
          <a:p>
            <a:r>
              <a:rPr lang="en-GB" dirty="0"/>
              <a:t>Lyra 	</a:t>
            </a:r>
          </a:p>
        </p:txBody>
      </p:sp>
      <p:sp>
        <p:nvSpPr>
          <p:cNvPr id="17" name="Text Placeholder 16">
            <a:extLst>
              <a:ext uri="{FF2B5EF4-FFF2-40B4-BE49-F238E27FC236}">
                <a16:creationId xmlns:a16="http://schemas.microsoft.com/office/drawing/2014/main" id="{6B766354-9409-4D99-A7B1-07A419FEC9ED}"/>
              </a:ext>
            </a:extLst>
          </p:cNvPr>
          <p:cNvSpPr>
            <a:spLocks noGrp="1"/>
          </p:cNvSpPr>
          <p:nvPr>
            <p:ph type="body" sz="quarter" idx="26"/>
          </p:nvPr>
        </p:nvSpPr>
        <p:spPr>
          <a:xfrm>
            <a:off x="3015679" y="4702646"/>
            <a:ext cx="1671861" cy="209550"/>
          </a:xfrm>
        </p:spPr>
        <p:txBody>
          <a:bodyPr/>
          <a:lstStyle/>
          <a:p>
            <a:r>
              <a:rPr lang="en-GB" dirty="0"/>
              <a:t>Emily </a:t>
            </a:r>
          </a:p>
        </p:txBody>
      </p:sp>
      <p:sp>
        <p:nvSpPr>
          <p:cNvPr id="18" name="Text Placeholder 17">
            <a:extLst>
              <a:ext uri="{FF2B5EF4-FFF2-40B4-BE49-F238E27FC236}">
                <a16:creationId xmlns:a16="http://schemas.microsoft.com/office/drawing/2014/main" id="{FAE6B82F-986F-4220-BD63-C177529DCD02}"/>
              </a:ext>
            </a:extLst>
          </p:cNvPr>
          <p:cNvSpPr>
            <a:spLocks noGrp="1"/>
          </p:cNvSpPr>
          <p:nvPr>
            <p:ph type="body" sz="quarter" idx="27"/>
          </p:nvPr>
        </p:nvSpPr>
        <p:spPr/>
        <p:txBody>
          <a:bodyPr/>
          <a:lstStyle/>
          <a:p>
            <a:r>
              <a:rPr lang="en-GB" dirty="0"/>
              <a:t>George 		</a:t>
            </a:r>
          </a:p>
        </p:txBody>
      </p:sp>
      <p:sp>
        <p:nvSpPr>
          <p:cNvPr id="19" name="Text Placeholder 18">
            <a:extLst>
              <a:ext uri="{FF2B5EF4-FFF2-40B4-BE49-F238E27FC236}">
                <a16:creationId xmlns:a16="http://schemas.microsoft.com/office/drawing/2014/main" id="{DA3A4A1B-7A2C-4B39-ACCA-A577F67479ED}"/>
              </a:ext>
            </a:extLst>
          </p:cNvPr>
          <p:cNvSpPr>
            <a:spLocks noGrp="1"/>
          </p:cNvSpPr>
          <p:nvPr>
            <p:ph type="body" sz="quarter" idx="28"/>
          </p:nvPr>
        </p:nvSpPr>
        <p:spPr/>
        <p:txBody>
          <a:bodyPr/>
          <a:lstStyle/>
          <a:p>
            <a:r>
              <a:rPr lang="en-GB" dirty="0"/>
              <a:t>Eloise </a:t>
            </a:r>
          </a:p>
        </p:txBody>
      </p:sp>
      <p:sp>
        <p:nvSpPr>
          <p:cNvPr id="20" name="TextBox 19">
            <a:extLst>
              <a:ext uri="{FF2B5EF4-FFF2-40B4-BE49-F238E27FC236}">
                <a16:creationId xmlns:a16="http://schemas.microsoft.com/office/drawing/2014/main" id="{B4766230-759A-4B82-98C5-F48BDCF76B06}"/>
              </a:ext>
            </a:extLst>
          </p:cNvPr>
          <p:cNvSpPr txBox="1"/>
          <p:nvPr/>
        </p:nvSpPr>
        <p:spPr>
          <a:xfrm>
            <a:off x="313509" y="2682240"/>
            <a:ext cx="653142" cy="369332"/>
          </a:xfrm>
          <a:prstGeom prst="rect">
            <a:avLst/>
          </a:prstGeom>
          <a:solidFill>
            <a:schemeClr val="bg1"/>
          </a:solidFill>
          <a:ln>
            <a:solidFill>
              <a:schemeClr val="bg1"/>
            </a:solidFill>
          </a:ln>
        </p:spPr>
        <p:txBody>
          <a:bodyPr wrap="square" rtlCol="0">
            <a:spAutoFit/>
          </a:bodyPr>
          <a:lstStyle/>
          <a:p>
            <a:endParaRPr lang="en-GB" dirty="0"/>
          </a:p>
        </p:txBody>
      </p:sp>
      <p:pic>
        <p:nvPicPr>
          <p:cNvPr id="21" name="Picture 20">
            <a:extLst>
              <a:ext uri="{FF2B5EF4-FFF2-40B4-BE49-F238E27FC236}">
                <a16:creationId xmlns:a16="http://schemas.microsoft.com/office/drawing/2014/main" id="{F9800B77-7025-4FC9-A389-ECB2D5E7A4F6}"/>
              </a:ext>
            </a:extLst>
          </p:cNvPr>
          <p:cNvPicPr/>
          <p:nvPr/>
        </p:nvPicPr>
        <p:blipFill>
          <a:blip r:embed="rId2" cstate="email">
            <a:extLst>
              <a:ext uri="{28A0092B-C50C-407E-A947-70E740481C1C}">
                <a14:useLocalDpi xmlns:a14="http://schemas.microsoft.com/office/drawing/2010/main"/>
              </a:ext>
            </a:extLst>
          </a:blip>
          <a:stretch>
            <a:fillRect/>
          </a:stretch>
        </p:blipFill>
        <p:spPr>
          <a:xfrm rot="317556">
            <a:off x="124400" y="5750820"/>
            <a:ext cx="1996381" cy="1855843"/>
          </a:xfrm>
          <a:prstGeom prst="rect">
            <a:avLst/>
          </a:prstGeom>
        </p:spPr>
      </p:pic>
      <p:pic>
        <p:nvPicPr>
          <p:cNvPr id="22" name="Picture 21">
            <a:extLst>
              <a:ext uri="{FF2B5EF4-FFF2-40B4-BE49-F238E27FC236}">
                <a16:creationId xmlns:a16="http://schemas.microsoft.com/office/drawing/2014/main" id="{137CA1C7-DE89-47D5-8587-93432AD84E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21135813">
            <a:off x="2524517" y="5850405"/>
            <a:ext cx="2094910" cy="1833060"/>
          </a:xfrm>
          <a:prstGeom prst="rect">
            <a:avLst/>
          </a:prstGeom>
          <a:noFill/>
          <a:ln>
            <a:noFill/>
          </a:ln>
        </p:spPr>
      </p:pic>
    </p:spTree>
    <p:extLst>
      <p:ext uri="{BB962C8B-B14F-4D97-AF65-F5344CB8AC3E}">
        <p14:creationId xmlns:p14="http://schemas.microsoft.com/office/powerpoint/2010/main" val="381230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29A39B-7E1F-4799-AEBB-CE78BD782970}"/>
              </a:ext>
            </a:extLst>
          </p:cNvPr>
          <p:cNvSpPr/>
          <p:nvPr/>
        </p:nvSpPr>
        <p:spPr>
          <a:xfrm>
            <a:off x="1769924" y="1909224"/>
            <a:ext cx="3318152" cy="461665"/>
          </a:xfrm>
          <a:prstGeom prst="rect">
            <a:avLst/>
          </a:prstGeom>
        </p:spPr>
        <p:txBody>
          <a:bodyPr wrap="none">
            <a:spAutoFit/>
          </a:bodyPr>
          <a:lstStyle/>
          <a:p>
            <a:r>
              <a:rPr lang="en-US" sz="2400" b="1" dirty="0"/>
              <a:t>Some dates for the diary</a:t>
            </a:r>
          </a:p>
        </p:txBody>
      </p:sp>
      <p:pic>
        <p:nvPicPr>
          <p:cNvPr id="6" name="Picture 5">
            <a:extLst>
              <a:ext uri="{FF2B5EF4-FFF2-40B4-BE49-F238E27FC236}">
                <a16:creationId xmlns:a16="http://schemas.microsoft.com/office/drawing/2014/main" id="{C82F5B67-31FB-4DC4-87FC-C421972D9F01}"/>
              </a:ext>
            </a:extLst>
          </p:cNvPr>
          <p:cNvPicPr>
            <a:picLocks noChangeAspect="1"/>
          </p:cNvPicPr>
          <p:nvPr/>
        </p:nvPicPr>
        <p:blipFill>
          <a:blip r:embed="rId2"/>
          <a:stretch>
            <a:fillRect/>
          </a:stretch>
        </p:blipFill>
        <p:spPr>
          <a:xfrm>
            <a:off x="458926" y="2370889"/>
            <a:ext cx="5948658" cy="6438260"/>
          </a:xfrm>
          <a:prstGeom prst="rect">
            <a:avLst/>
          </a:prstGeom>
        </p:spPr>
      </p:pic>
    </p:spTree>
    <p:extLst>
      <p:ext uri="{BB962C8B-B14F-4D97-AF65-F5344CB8AC3E}">
        <p14:creationId xmlns:p14="http://schemas.microsoft.com/office/powerpoint/2010/main" val="305334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BBC70F-BF53-4A35-BD17-6F06A1398EA9}"/>
              </a:ext>
            </a:extLst>
          </p:cNvPr>
          <p:cNvSpPr txBox="1"/>
          <p:nvPr/>
        </p:nvSpPr>
        <p:spPr>
          <a:xfrm>
            <a:off x="1058779" y="1732547"/>
            <a:ext cx="5173579"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Reward of the week!</a:t>
            </a:r>
          </a:p>
        </p:txBody>
      </p:sp>
      <p:sp>
        <p:nvSpPr>
          <p:cNvPr id="4" name="Rectangle 3">
            <a:extLst>
              <a:ext uri="{FF2B5EF4-FFF2-40B4-BE49-F238E27FC236}">
                <a16:creationId xmlns:a16="http://schemas.microsoft.com/office/drawing/2014/main" id="{DEBF657E-4E38-4612-9C98-659C13EE9E2C}"/>
              </a:ext>
            </a:extLst>
          </p:cNvPr>
          <p:cNvSpPr/>
          <p:nvPr/>
        </p:nvSpPr>
        <p:spPr>
          <a:xfrm>
            <a:off x="543009" y="2336612"/>
            <a:ext cx="5480384" cy="3850991"/>
          </a:xfrm>
          <a:prstGeom prst="rect">
            <a:avLst/>
          </a:prstGeom>
        </p:spPr>
        <p:txBody>
          <a:bodyPr wrap="square">
            <a:spAutoFit/>
          </a:bodyPr>
          <a:lstStyle/>
          <a:p>
            <a:pPr algn="ctr" fontAlgn="t">
              <a:spcAft>
                <a:spcPts val="0"/>
              </a:spcAft>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 big well done to our fantastic </a:t>
            </a:r>
            <a:r>
              <a:rPr lang="en-GB"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Year 2 class</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who have won the attendance cup for 3 weeks in a row. To celebrate their high attendance, as well as receiving the cup, the children had hot chocolate and biscuits to celebrate. </a:t>
            </a:r>
          </a:p>
          <a:p>
            <a:pPr algn="ctr" fontAlgn="t">
              <a:spcAft>
                <a:spcPts val="0"/>
              </a:spcAft>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Well done Year 2! </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algn="ctr" fontAlgn="t">
              <a:spcAft>
                <a:spcPts val="0"/>
              </a:spcAft>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algn="ctr" fontAlgn="t">
              <a:spcAft>
                <a:spcPts val="0"/>
              </a:spcAft>
            </a:pP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GB" sz="2400" dirty="0">
              <a:latin typeface="Arial" panose="020B0604020202020204" pitchFamily="34" charset="0"/>
              <a:ea typeface="Times New Roman" panose="02020603050405020304" pitchFamily="18" charset="0"/>
              <a:cs typeface="Arial" panose="020B0604020202020204" pitchFamily="34" charset="0"/>
            </a:endParaRPr>
          </a:p>
          <a:p>
            <a:r>
              <a:rPr lang="en-GB" b="1" dirty="0">
                <a:solidFill>
                  <a:srgbClr val="000000"/>
                </a:solidFill>
              </a:rPr>
              <a:t>1</a:t>
            </a:r>
            <a:r>
              <a:rPr lang="en-GB" sz="1100" b="1" baseline="30000" dirty="0">
                <a:solidFill>
                  <a:srgbClr val="000000"/>
                </a:solidFill>
              </a:rPr>
              <a:t>st</a:t>
            </a:r>
            <a:r>
              <a:rPr lang="en-GB" sz="1100" b="1" dirty="0">
                <a:solidFill>
                  <a:srgbClr val="000000"/>
                </a:solidFill>
              </a:rPr>
              <a:t> </a:t>
            </a:r>
            <a:r>
              <a:rPr lang="en-GB" b="1" dirty="0">
                <a:solidFill>
                  <a:srgbClr val="000000"/>
                </a:solidFill>
              </a:rPr>
              <a:t>Place: 		Y2 		 		97.78</a:t>
            </a:r>
          </a:p>
          <a:p>
            <a:r>
              <a:rPr lang="en-GB" b="1" dirty="0">
                <a:solidFill>
                  <a:srgbClr val="000000"/>
                </a:solidFill>
              </a:rPr>
              <a:t>2</a:t>
            </a:r>
            <a:r>
              <a:rPr lang="en-GB" sz="1100" b="1" baseline="30000" dirty="0">
                <a:solidFill>
                  <a:srgbClr val="000000"/>
                </a:solidFill>
              </a:rPr>
              <a:t>nd</a:t>
            </a:r>
            <a:r>
              <a:rPr lang="en-GB" sz="1100" b="1" dirty="0">
                <a:solidFill>
                  <a:srgbClr val="000000"/>
                </a:solidFill>
              </a:rPr>
              <a:t> </a:t>
            </a:r>
            <a:r>
              <a:rPr lang="en-GB" b="1" dirty="0">
                <a:solidFill>
                  <a:srgbClr val="000000"/>
                </a:solidFill>
              </a:rPr>
              <a:t>Place: 		Reception		94.07</a:t>
            </a:r>
          </a:p>
          <a:p>
            <a:r>
              <a:rPr lang="en-GB" b="1" dirty="0">
                <a:solidFill>
                  <a:srgbClr val="000000"/>
                </a:solidFill>
              </a:rPr>
              <a:t>3-Place:		Y6 		 		95.19</a:t>
            </a:r>
          </a:p>
          <a:p>
            <a:endParaRPr lang="en-GB" sz="2000" b="1" dirty="0">
              <a:solidFill>
                <a:srgbClr val="000000"/>
              </a:solidFill>
              <a:latin typeface="Arial" panose="020B0604020202020204" pitchFamily="34" charset="0"/>
              <a:cs typeface="Arial" panose="020B0604020202020204" pitchFamily="34" charset="0"/>
            </a:endParaRPr>
          </a:p>
          <a:p>
            <a:pPr algn="ctr"/>
            <a:r>
              <a:rPr lang="en-GB" sz="1600" b="1" dirty="0">
                <a:solidFill>
                  <a:srgbClr val="000000"/>
                </a:solidFill>
                <a:latin typeface="Arial" panose="020B0604020202020204" pitchFamily="34" charset="0"/>
                <a:cs typeface="Arial" panose="020B0604020202020204" pitchFamily="34" charset="0"/>
              </a:rPr>
              <a:t>Congratulations to our top 3 classes our target is 96% </a:t>
            </a:r>
            <a:endParaRPr lang="en-GB" dirty="0">
              <a:solidFill>
                <a:srgbClr val="000000"/>
              </a:solidFill>
              <a:latin typeface="Arial" panose="020B0604020202020204" pitchFamily="34" charset="0"/>
              <a:ea typeface="Times New Roman" panose="02020603050405020304" pitchFamily="18" charset="0"/>
            </a:endParaRPr>
          </a:p>
          <a:p>
            <a:pPr fontAlgn="t">
              <a:spcAft>
                <a:spcPts val="0"/>
              </a:spcAft>
            </a:pPr>
            <a:endParaRPr lang="en-GB" dirty="0">
              <a:solidFill>
                <a:srgbClr val="000000"/>
              </a:solidFill>
              <a:latin typeface="Arial" panose="020B0604020202020204" pitchFamily="34" charset="0"/>
              <a:ea typeface="Times New Roman" panose="02020603050405020304" pitchFamily="18" charset="0"/>
            </a:endParaRPr>
          </a:p>
          <a:p>
            <a:pPr fontAlgn="t">
              <a:spcAft>
                <a:spcPts val="0"/>
              </a:spcAft>
            </a:pPr>
            <a:endParaRPr lang="en-GB" sz="1600" dirty="0">
              <a:latin typeface="Times New Roman" panose="02020603050405020304" pitchFamily="18" charset="0"/>
              <a:ea typeface="Times New Roman" panose="02020603050405020304" pitchFamily="18" charset="0"/>
            </a:endParaRPr>
          </a:p>
          <a:p>
            <a:pPr>
              <a:lnSpc>
                <a:spcPct val="107000"/>
              </a:lnSpc>
              <a:spcAft>
                <a:spcPts val="8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endParaRPr lang="en-GB" sz="1400" dirty="0">
              <a:ea typeface="Calibri" panose="020F0502020204030204" pitchFamily="34" charset="0"/>
              <a:cs typeface="Times New Roman" panose="02020603050405020304" pitchFamily="18" charset="0"/>
            </a:endParaRPr>
          </a:p>
        </p:txBody>
      </p:sp>
      <p:pic>
        <p:nvPicPr>
          <p:cNvPr id="1031" name="Picture 7" descr="Attendance Matters 8/28-9/1 | Primary School">
            <a:extLst>
              <a:ext uri="{FF2B5EF4-FFF2-40B4-BE49-F238E27FC236}">
                <a16:creationId xmlns:a16="http://schemas.microsoft.com/office/drawing/2014/main" id="{3AF7818C-8EDA-4751-8579-0AE0568CA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972" y="8077152"/>
            <a:ext cx="150005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9" name="F152C8A5-8768-4B94-A64E-EF1F39FB459A" descr="cid:F152C8A5-8768-4B94-A64E-EF1F39FB459A">
            <a:extLst>
              <a:ext uri="{FF2B5EF4-FFF2-40B4-BE49-F238E27FC236}">
                <a16:creationId xmlns:a16="http://schemas.microsoft.com/office/drawing/2014/main" id="{9DEA0D0E-235D-440E-A6F2-314EA7B7CC38}"/>
              </a:ext>
            </a:extLst>
          </p:cNvPr>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rot="5400000">
            <a:off x="62584" y="6483560"/>
            <a:ext cx="2767269" cy="2216734"/>
          </a:xfrm>
          <a:prstGeom prst="rect">
            <a:avLst/>
          </a:prstGeom>
          <a:noFill/>
          <a:ln>
            <a:noFill/>
          </a:ln>
        </p:spPr>
      </p:pic>
      <p:pic>
        <p:nvPicPr>
          <p:cNvPr id="10" name="9BEDD6AC-4F81-4B06-857F-5A8C6DDAFB15" descr="cid:9BEDD6AC-4F81-4B06-857F-5A8C6DDAFB15">
            <a:extLst>
              <a:ext uri="{FF2B5EF4-FFF2-40B4-BE49-F238E27FC236}">
                <a16:creationId xmlns:a16="http://schemas.microsoft.com/office/drawing/2014/main" id="{FD8573B2-D8E7-4A29-B786-F072943BC315}"/>
              </a:ext>
            </a:extLst>
          </p:cNvPr>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rot="5400000">
            <a:off x="4094346" y="6413350"/>
            <a:ext cx="2634872" cy="2216732"/>
          </a:xfrm>
          <a:prstGeom prst="rect">
            <a:avLst/>
          </a:prstGeom>
          <a:noFill/>
          <a:ln>
            <a:noFill/>
          </a:ln>
        </p:spPr>
      </p:pic>
    </p:spTree>
    <p:extLst>
      <p:ext uri="{BB962C8B-B14F-4D97-AF65-F5344CB8AC3E}">
        <p14:creationId xmlns:p14="http://schemas.microsoft.com/office/powerpoint/2010/main" val="389151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EBD2AE-F0AE-442A-88E3-CB51D521AD55}"/>
              </a:ext>
            </a:extLst>
          </p:cNvPr>
          <p:cNvGraphicFramePr>
            <a:graphicFrameLocks noGrp="1"/>
          </p:cNvGraphicFramePr>
          <p:nvPr>
            <p:extLst>
              <p:ext uri="{D42A27DB-BD31-4B8C-83A1-F6EECF244321}">
                <p14:modId xmlns:p14="http://schemas.microsoft.com/office/powerpoint/2010/main" val="1032727449"/>
              </p:ext>
            </p:extLst>
          </p:nvPr>
        </p:nvGraphicFramePr>
        <p:xfrm>
          <a:off x="682791" y="4246554"/>
          <a:ext cx="4394535" cy="4488372"/>
        </p:xfrm>
        <a:graphic>
          <a:graphicData uri="http://schemas.openxmlformats.org/drawingml/2006/table">
            <a:tbl>
              <a:tblPr>
                <a:tableStyleId>{5C22544A-7EE6-4342-B048-85BDC9FD1C3A}</a:tableStyleId>
              </a:tblPr>
              <a:tblGrid>
                <a:gridCol w="2097892">
                  <a:extLst>
                    <a:ext uri="{9D8B030D-6E8A-4147-A177-3AD203B41FA5}">
                      <a16:colId xmlns:a16="http://schemas.microsoft.com/office/drawing/2014/main" val="2038507876"/>
                    </a:ext>
                  </a:extLst>
                </a:gridCol>
                <a:gridCol w="883325">
                  <a:extLst>
                    <a:ext uri="{9D8B030D-6E8A-4147-A177-3AD203B41FA5}">
                      <a16:colId xmlns:a16="http://schemas.microsoft.com/office/drawing/2014/main" val="398052902"/>
                    </a:ext>
                  </a:extLst>
                </a:gridCol>
                <a:gridCol w="1413318">
                  <a:extLst>
                    <a:ext uri="{9D8B030D-6E8A-4147-A177-3AD203B41FA5}">
                      <a16:colId xmlns:a16="http://schemas.microsoft.com/office/drawing/2014/main" val="3913668591"/>
                    </a:ext>
                  </a:extLst>
                </a:gridCol>
              </a:tblGrid>
              <a:tr h="374031">
                <a:tc>
                  <a:txBody>
                    <a:bodyPr/>
                    <a:lstStyle/>
                    <a:p>
                      <a:pPr algn="l" fontAlgn="ctr"/>
                      <a:r>
                        <a:rPr lang="en-GB" sz="2000" u="none" strike="noStrike" dirty="0">
                          <a:effectLst/>
                          <a:latin typeface="Arial" panose="020B0604020202020204" pitchFamily="34" charset="0"/>
                          <a:cs typeface="Arial" panose="020B0604020202020204" pitchFamily="34" charset="0"/>
                        </a:rPr>
                        <a:t>Deana</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17th</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Reception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56424630"/>
                  </a:ext>
                </a:extLst>
              </a:tr>
              <a:tr h="374031">
                <a:tc>
                  <a:txBody>
                    <a:bodyPr/>
                    <a:lstStyle/>
                    <a:p>
                      <a:pPr algn="l" fontAlgn="ctr"/>
                      <a:r>
                        <a:rPr lang="en-GB" sz="2000" u="none" strike="noStrike" dirty="0">
                          <a:effectLst/>
                          <a:latin typeface="Arial" panose="020B0604020202020204" pitchFamily="34" charset="0"/>
                          <a:cs typeface="Arial" panose="020B0604020202020204" pitchFamily="34" charset="0"/>
                        </a:rPr>
                        <a:t>Aron</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18th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Yr3</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050079758"/>
                  </a:ext>
                </a:extLst>
              </a:tr>
              <a:tr h="374031">
                <a:tc>
                  <a:txBody>
                    <a:bodyPr/>
                    <a:lstStyle/>
                    <a:p>
                      <a:pPr algn="l" fontAlgn="ctr"/>
                      <a:r>
                        <a:rPr lang="en-GB" sz="2000" u="none" strike="noStrike" dirty="0">
                          <a:effectLst/>
                          <a:latin typeface="Arial" panose="020B0604020202020204" pitchFamily="34" charset="0"/>
                          <a:cs typeface="Arial" panose="020B0604020202020204" pitchFamily="34" charset="0"/>
                        </a:rPr>
                        <a:t>Parker</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19th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Yr4</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522930944"/>
                  </a:ext>
                </a:extLst>
              </a:tr>
              <a:tr h="374031">
                <a:tc>
                  <a:txBody>
                    <a:bodyPr/>
                    <a:lstStyle/>
                    <a:p>
                      <a:pPr algn="l" fontAlgn="ctr"/>
                      <a:r>
                        <a:rPr lang="en-GB" sz="2000" u="none" strike="noStrike" dirty="0">
                          <a:effectLst/>
                          <a:latin typeface="Arial" panose="020B0604020202020204" pitchFamily="34" charset="0"/>
                          <a:cs typeface="Arial" panose="020B0604020202020204" pitchFamily="34" charset="0"/>
                        </a:rPr>
                        <a:t>Juno</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20th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Nursery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206435058"/>
                  </a:ext>
                </a:extLst>
              </a:tr>
              <a:tr h="374031">
                <a:tc>
                  <a:txBody>
                    <a:bodyPr/>
                    <a:lstStyle/>
                    <a:p>
                      <a:pPr algn="l" fontAlgn="ctr"/>
                      <a:r>
                        <a:rPr lang="en-GB" sz="2000" u="none" strike="noStrike" dirty="0">
                          <a:effectLst/>
                          <a:latin typeface="Arial" panose="020B0604020202020204" pitchFamily="34" charset="0"/>
                          <a:cs typeface="Arial" panose="020B0604020202020204" pitchFamily="34" charset="0"/>
                        </a:rPr>
                        <a:t>Nico</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20th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Nursery</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78075890"/>
                  </a:ext>
                </a:extLst>
              </a:tr>
              <a:tr h="374031">
                <a:tc>
                  <a:txBody>
                    <a:bodyPr/>
                    <a:lstStyle/>
                    <a:p>
                      <a:pPr algn="l" fontAlgn="ctr"/>
                      <a:r>
                        <a:rPr lang="en-GB" sz="2000" u="none" strike="noStrike" dirty="0">
                          <a:effectLst/>
                          <a:latin typeface="Arial" panose="020B0604020202020204" pitchFamily="34" charset="0"/>
                          <a:cs typeface="Arial" panose="020B0604020202020204" pitchFamily="34" charset="0"/>
                        </a:rPr>
                        <a:t>Alanna</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21st</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Yr2</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120532139"/>
                  </a:ext>
                </a:extLst>
              </a:tr>
              <a:tr h="374031">
                <a:tc>
                  <a:txBody>
                    <a:bodyPr/>
                    <a:lstStyle/>
                    <a:p>
                      <a:pPr algn="l" fontAlgn="ctr"/>
                      <a:r>
                        <a:rPr lang="en-GB" sz="2000" u="none" strike="noStrike" dirty="0">
                          <a:effectLst/>
                          <a:latin typeface="Arial" panose="020B0604020202020204" pitchFamily="34" charset="0"/>
                          <a:cs typeface="Arial" panose="020B0604020202020204" pitchFamily="34" charset="0"/>
                        </a:rPr>
                        <a:t>Logan</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21st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Yr6</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67804204"/>
                  </a:ext>
                </a:extLst>
              </a:tr>
              <a:tr h="374031">
                <a:tc>
                  <a:txBody>
                    <a:bodyPr/>
                    <a:lstStyle/>
                    <a:p>
                      <a:pPr algn="l" fontAlgn="ctr"/>
                      <a:r>
                        <a:rPr lang="en-GB" sz="2000" u="none" strike="noStrike" dirty="0">
                          <a:effectLst/>
                          <a:latin typeface="Arial" panose="020B0604020202020204" pitchFamily="34" charset="0"/>
                          <a:cs typeface="Arial" panose="020B0604020202020204" pitchFamily="34" charset="0"/>
                        </a:rPr>
                        <a:t>Kieran</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22nd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Yr6</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115749894"/>
                  </a:ext>
                </a:extLst>
              </a:tr>
              <a:tr h="374031">
                <a:tc>
                  <a:txBody>
                    <a:bodyPr/>
                    <a:lstStyle/>
                    <a:p>
                      <a:pPr algn="l" fontAlgn="ctr"/>
                      <a:r>
                        <a:rPr lang="en-GB" sz="2000" u="none" strike="noStrike" dirty="0">
                          <a:effectLst/>
                          <a:latin typeface="Arial" panose="020B0604020202020204" pitchFamily="34" charset="0"/>
                          <a:cs typeface="Arial" panose="020B0604020202020204" pitchFamily="34" charset="0"/>
                        </a:rPr>
                        <a:t>Alexander</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24th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Yr3</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518107719"/>
                  </a:ext>
                </a:extLst>
              </a:tr>
              <a:tr h="374031">
                <a:tc>
                  <a:txBody>
                    <a:bodyPr/>
                    <a:lstStyle/>
                    <a:p>
                      <a:pPr algn="l" fontAlgn="ctr"/>
                      <a:r>
                        <a:rPr lang="en-GB" sz="2000" u="none" strike="noStrike" dirty="0">
                          <a:effectLst/>
                          <a:latin typeface="Arial" panose="020B0604020202020204" pitchFamily="34" charset="0"/>
                          <a:cs typeface="Arial" panose="020B0604020202020204" pitchFamily="34" charset="0"/>
                        </a:rPr>
                        <a:t>Bertie</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25th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Yr6</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556774668"/>
                  </a:ext>
                </a:extLst>
              </a:tr>
              <a:tr h="374031">
                <a:tc>
                  <a:txBody>
                    <a:bodyPr/>
                    <a:lstStyle/>
                    <a:p>
                      <a:pPr algn="l" fontAlgn="ctr"/>
                      <a:r>
                        <a:rPr lang="en-GB" sz="2000" u="none" strike="noStrike" dirty="0">
                          <a:effectLst/>
                          <a:latin typeface="Arial" panose="020B0604020202020204" pitchFamily="34" charset="0"/>
                          <a:cs typeface="Arial" panose="020B0604020202020204" pitchFamily="34" charset="0"/>
                        </a:rPr>
                        <a:t>Ruby</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26th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Nursery</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102455074"/>
                  </a:ext>
                </a:extLst>
              </a:tr>
              <a:tr h="374031">
                <a:tc>
                  <a:txBody>
                    <a:bodyPr/>
                    <a:lstStyle/>
                    <a:p>
                      <a:pPr algn="l" fontAlgn="ctr"/>
                      <a:r>
                        <a:rPr lang="en-GB" sz="2000" u="none" strike="noStrike" dirty="0">
                          <a:effectLst/>
                          <a:latin typeface="Arial" panose="020B0604020202020204" pitchFamily="34" charset="0"/>
                          <a:cs typeface="Arial" panose="020B0604020202020204" pitchFamily="34" charset="0"/>
                        </a:rPr>
                        <a:t>Zayan</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30th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GB" sz="2000" u="none" strike="noStrike" dirty="0">
                          <a:effectLst/>
                          <a:latin typeface="Arial" panose="020B0604020202020204" pitchFamily="34" charset="0"/>
                          <a:cs typeface="Arial" panose="020B0604020202020204" pitchFamily="34" charset="0"/>
                        </a:rPr>
                        <a:t>Yr1</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872073786"/>
                  </a:ext>
                </a:extLst>
              </a:tr>
            </a:tbl>
          </a:graphicData>
        </a:graphic>
      </p:graphicFrame>
      <p:pic>
        <p:nvPicPr>
          <p:cNvPr id="4" name="Picture 3" descr="C:\Users\rsablon\AppData\Local\Microsoft\Windows\INetCache\Content.MSO\1063B861.tmp">
            <a:extLst>
              <a:ext uri="{FF2B5EF4-FFF2-40B4-BE49-F238E27FC236}">
                <a16:creationId xmlns:a16="http://schemas.microsoft.com/office/drawing/2014/main" id="{D3739BB9-AD39-45A5-8DEB-FFB7951CBE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2792" y="1729752"/>
            <a:ext cx="4116056" cy="2000037"/>
          </a:xfrm>
          <a:prstGeom prst="rect">
            <a:avLst/>
          </a:prstGeom>
          <a:noFill/>
          <a:ln>
            <a:noFill/>
          </a:ln>
        </p:spPr>
      </p:pic>
      <p:pic>
        <p:nvPicPr>
          <p:cNvPr id="5" name="Picture 2" descr="Download and share clipart about Birthday Balloons 0 Images About Balloon  Clip Art On - Bir… | Happy birthday clip art, Birthday balloons clipart, Birthday  balloons">
            <a:extLst>
              <a:ext uri="{FF2B5EF4-FFF2-40B4-BE49-F238E27FC236}">
                <a16:creationId xmlns:a16="http://schemas.microsoft.com/office/drawing/2014/main" id="{A5AADC10-B237-4DBB-901C-53FC0914C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1688333"/>
            <a:ext cx="1619250" cy="351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1.gstatic.com/images?q=tbn:ANd9GcRYH-ulhe94NepGsKiMRDx2QS6r2Gcms6Sjbd4JcIFjDFxNKl14">
            <a:extLst>
              <a:ext uri="{FF2B5EF4-FFF2-40B4-BE49-F238E27FC236}">
                <a16:creationId xmlns:a16="http://schemas.microsoft.com/office/drawing/2014/main" id="{E6E3525C-3001-4343-9274-19BAA10AC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42" y="2105525"/>
            <a:ext cx="2642978" cy="69301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0B20217-FB1B-4330-8C08-8397A069C787}"/>
              </a:ext>
            </a:extLst>
          </p:cNvPr>
          <p:cNvPicPr>
            <a:picLocks noChangeAspect="1"/>
          </p:cNvPicPr>
          <p:nvPr/>
        </p:nvPicPr>
        <p:blipFill>
          <a:blip r:embed="rId3"/>
          <a:stretch>
            <a:fillRect/>
          </a:stretch>
        </p:blipFill>
        <p:spPr>
          <a:xfrm>
            <a:off x="3429000" y="2105526"/>
            <a:ext cx="3080084" cy="6930190"/>
          </a:xfrm>
          <a:prstGeom prst="rect">
            <a:avLst/>
          </a:prstGeom>
        </p:spPr>
      </p:pic>
    </p:spTree>
    <p:extLst>
      <p:ext uri="{BB962C8B-B14F-4D97-AF65-F5344CB8AC3E}">
        <p14:creationId xmlns:p14="http://schemas.microsoft.com/office/powerpoint/2010/main" val="215720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34A144-2D0A-4AFD-997B-7B78E6F8627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974" y="1867677"/>
            <a:ext cx="3070507" cy="5519712"/>
          </a:xfrm>
          <a:prstGeom prst="rect">
            <a:avLst/>
          </a:prstGeom>
        </p:spPr>
      </p:pic>
      <p:pic>
        <p:nvPicPr>
          <p:cNvPr id="4" name="Picture 3">
            <a:extLst>
              <a:ext uri="{FF2B5EF4-FFF2-40B4-BE49-F238E27FC236}">
                <a16:creationId xmlns:a16="http://schemas.microsoft.com/office/drawing/2014/main" id="{E8E4ED90-C6B3-4160-9D85-D79EB91AF2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3588" y="1765268"/>
            <a:ext cx="2699985" cy="5622121"/>
          </a:xfrm>
          <a:prstGeom prst="rect">
            <a:avLst/>
          </a:prstGeom>
        </p:spPr>
      </p:pic>
      <p:sp>
        <p:nvSpPr>
          <p:cNvPr id="5" name="TextBox 4">
            <a:extLst>
              <a:ext uri="{FF2B5EF4-FFF2-40B4-BE49-F238E27FC236}">
                <a16:creationId xmlns:a16="http://schemas.microsoft.com/office/drawing/2014/main" id="{B5701DE5-D267-4E4A-A38E-92AF30433316}"/>
              </a:ext>
            </a:extLst>
          </p:cNvPr>
          <p:cNvSpPr txBox="1"/>
          <p:nvPr/>
        </p:nvSpPr>
        <p:spPr>
          <a:xfrm>
            <a:off x="492542" y="7579896"/>
            <a:ext cx="5763879" cy="243143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Thank you!</a:t>
            </a:r>
          </a:p>
          <a:p>
            <a:pPr algn="ctr"/>
            <a:r>
              <a:rPr lang="en-GB" sz="3200" b="1" dirty="0">
                <a:latin typeface="Arial" panose="020B0604020202020204" pitchFamily="34" charset="0"/>
                <a:cs typeface="Arial" panose="020B0604020202020204" pitchFamily="34" charset="0"/>
              </a:rPr>
              <a:t>We are so grateful for your donation and supporting this amazing cause!</a:t>
            </a:r>
            <a:endParaRPr lang="en-GB" sz="2400" dirty="0"/>
          </a:p>
          <a:p>
            <a:r>
              <a:rPr lang="en-GB" sz="2400" dirty="0"/>
              <a:t> </a:t>
            </a:r>
            <a:endParaRPr lang="en-GB" dirty="0"/>
          </a:p>
        </p:txBody>
      </p:sp>
    </p:spTree>
    <p:extLst>
      <p:ext uri="{BB962C8B-B14F-4D97-AF65-F5344CB8AC3E}">
        <p14:creationId xmlns:p14="http://schemas.microsoft.com/office/powerpoint/2010/main" val="4191121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2521A0-77C8-4282-B6BF-1BB984D36072}"/>
              </a:ext>
            </a:extLst>
          </p:cNvPr>
          <p:cNvPicPr>
            <a:picLocks noChangeAspect="1"/>
          </p:cNvPicPr>
          <p:nvPr/>
        </p:nvPicPr>
        <p:blipFill>
          <a:blip r:embed="rId2"/>
          <a:stretch>
            <a:fillRect/>
          </a:stretch>
        </p:blipFill>
        <p:spPr>
          <a:xfrm>
            <a:off x="1816769" y="2353417"/>
            <a:ext cx="3555659" cy="2687815"/>
          </a:xfrm>
          <a:prstGeom prst="rect">
            <a:avLst/>
          </a:prstGeom>
        </p:spPr>
      </p:pic>
      <p:sp>
        <p:nvSpPr>
          <p:cNvPr id="4" name="TextBox 3">
            <a:extLst>
              <a:ext uri="{FF2B5EF4-FFF2-40B4-BE49-F238E27FC236}">
                <a16:creationId xmlns:a16="http://schemas.microsoft.com/office/drawing/2014/main" id="{F84FFE3B-1573-4FA2-9C07-B1DDC5E85E27}"/>
              </a:ext>
            </a:extLst>
          </p:cNvPr>
          <p:cNvSpPr txBox="1"/>
          <p:nvPr/>
        </p:nvSpPr>
        <p:spPr>
          <a:xfrm>
            <a:off x="733926" y="1768642"/>
            <a:ext cx="5173579"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ANTI-BULLYING WEEK</a:t>
            </a:r>
          </a:p>
        </p:txBody>
      </p:sp>
      <p:sp>
        <p:nvSpPr>
          <p:cNvPr id="2" name="Rectangle 1">
            <a:extLst>
              <a:ext uri="{FF2B5EF4-FFF2-40B4-BE49-F238E27FC236}">
                <a16:creationId xmlns:a16="http://schemas.microsoft.com/office/drawing/2014/main" id="{546D044D-C16D-47B4-868A-9BC7B251725D}"/>
              </a:ext>
            </a:extLst>
          </p:cNvPr>
          <p:cNvSpPr/>
          <p:nvPr/>
        </p:nvSpPr>
        <p:spPr>
          <a:xfrm>
            <a:off x="499474" y="9186460"/>
            <a:ext cx="6190247" cy="477631"/>
          </a:xfrm>
          <a:prstGeom prst="rect">
            <a:avLst/>
          </a:prstGeom>
        </p:spPr>
        <p:txBody>
          <a:bodyPr wrap="square">
            <a:spAutoFit/>
          </a:bodyPr>
          <a:lstStyle/>
          <a:p>
            <a:pPr>
              <a:lnSpc>
                <a:spcPct val="107000"/>
              </a:lnSpc>
              <a:spcAft>
                <a:spcPts val="0"/>
              </a:spcAft>
            </a:pPr>
            <a:r>
              <a:rPr lang="en-GB" sz="1200"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It is a day when schools, workplaces, and individuals join together to show that it's okay to be different and to stand up against bullying and discrimination. </a:t>
            </a:r>
            <a:endParaRPr lang="en-GB" sz="1000" dirty="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417AAC9-303E-478A-A6F4-766C18DA3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694" y="5152104"/>
            <a:ext cx="4042611" cy="3923484"/>
          </a:xfrm>
          <a:prstGeom prst="rect">
            <a:avLst/>
          </a:prstGeom>
        </p:spPr>
      </p:pic>
    </p:spTree>
    <p:extLst>
      <p:ext uri="{BB962C8B-B14F-4D97-AF65-F5344CB8AC3E}">
        <p14:creationId xmlns:p14="http://schemas.microsoft.com/office/powerpoint/2010/main" val="190149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AB03D3-DC82-4266-8FEB-D82E3708E206}"/>
              </a:ext>
            </a:extLst>
          </p:cNvPr>
          <p:cNvPicPr>
            <a:picLocks noChangeAspect="1"/>
          </p:cNvPicPr>
          <p:nvPr/>
        </p:nvPicPr>
        <p:blipFill>
          <a:blip r:embed="rId2"/>
          <a:stretch>
            <a:fillRect/>
          </a:stretch>
        </p:blipFill>
        <p:spPr>
          <a:xfrm>
            <a:off x="495448" y="1798010"/>
            <a:ext cx="5905352" cy="7670843"/>
          </a:xfrm>
          <a:prstGeom prst="rect">
            <a:avLst/>
          </a:prstGeom>
        </p:spPr>
      </p:pic>
    </p:spTree>
    <p:extLst>
      <p:ext uri="{BB962C8B-B14F-4D97-AF65-F5344CB8AC3E}">
        <p14:creationId xmlns:p14="http://schemas.microsoft.com/office/powerpoint/2010/main" val="3748360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43164</TotalTime>
  <Words>534</Words>
  <Application>Microsoft Office PowerPoint</Application>
  <PresentationFormat>Custom</PresentationFormat>
  <Paragraphs>94</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Black</vt:lpstr>
      <vt:lpstr>Arial Narrow</vt:lpstr>
      <vt:lpstr>Brush Script MT</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Hyland, Andy (LDN-MEW)</dc:creator>
  <cp:lastModifiedBy>Thomas Hall</cp:lastModifiedBy>
  <cp:revision>657</cp:revision>
  <cp:lastPrinted>2022-12-12T13:03:53Z</cp:lastPrinted>
  <dcterms:created xsi:type="dcterms:W3CDTF">2022-09-24T15:51:39Z</dcterms:created>
  <dcterms:modified xsi:type="dcterms:W3CDTF">2023-11-17T16:27:53Z</dcterms:modified>
</cp:coreProperties>
</file>